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51"/>
  </p:notesMasterIdLst>
  <p:sldIdLst>
    <p:sldId id="303" r:id="rId5"/>
    <p:sldId id="257" r:id="rId6"/>
    <p:sldId id="258" r:id="rId7"/>
    <p:sldId id="259" r:id="rId8"/>
    <p:sldId id="305" r:id="rId9"/>
    <p:sldId id="304" r:id="rId10"/>
    <p:sldId id="263" r:id="rId11"/>
    <p:sldId id="262" r:id="rId12"/>
    <p:sldId id="264" r:id="rId13"/>
    <p:sldId id="301" r:id="rId14"/>
    <p:sldId id="270" r:id="rId15"/>
    <p:sldId id="298" r:id="rId16"/>
    <p:sldId id="265" r:id="rId17"/>
    <p:sldId id="266" r:id="rId18"/>
    <p:sldId id="267" r:id="rId19"/>
    <p:sldId id="268" r:id="rId20"/>
    <p:sldId id="271" r:id="rId21"/>
    <p:sldId id="302" r:id="rId22"/>
    <p:sldId id="269" r:id="rId23"/>
    <p:sldId id="272" r:id="rId24"/>
    <p:sldId id="300"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306" r:id="rId5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5" d="100"/>
          <a:sy n="75" d="100"/>
        </p:scale>
        <p:origin x="54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25C65B-7EB7-4FBD-922D-7368810C4198}" type="datetimeFigureOut">
              <a:rPr lang="fr-FR" smtClean="0"/>
              <a:t>29/11/2023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165807B-A8A9-4CDB-AAB2-64AB401B8F77}" type="slidenum">
              <a:rPr lang="fr-FR" smtClean="0"/>
              <a:t>‹N°›</a:t>
            </a:fld>
            <a:endParaRPr lang="fr-FR"/>
          </a:p>
        </p:txBody>
      </p:sp>
    </p:spTree>
    <p:extLst>
      <p:ext uri="{BB962C8B-B14F-4D97-AF65-F5344CB8AC3E}">
        <p14:creationId xmlns:p14="http://schemas.microsoft.com/office/powerpoint/2010/main" val="13612429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a:t>
            </a:fld>
            <a:endParaRPr lang="fr-FR"/>
          </a:p>
        </p:txBody>
      </p:sp>
    </p:spTree>
    <p:extLst>
      <p:ext uri="{BB962C8B-B14F-4D97-AF65-F5344CB8AC3E}">
        <p14:creationId xmlns:p14="http://schemas.microsoft.com/office/powerpoint/2010/main" val="377837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10</a:t>
            </a:fld>
            <a:endParaRPr lang="fr-FR"/>
          </a:p>
        </p:txBody>
      </p:sp>
    </p:spTree>
    <p:extLst>
      <p:ext uri="{BB962C8B-B14F-4D97-AF65-F5344CB8AC3E}">
        <p14:creationId xmlns:p14="http://schemas.microsoft.com/office/powerpoint/2010/main" val="3072107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11</a:t>
            </a:fld>
            <a:endParaRPr lang="fr-FR"/>
          </a:p>
        </p:txBody>
      </p:sp>
    </p:spTree>
    <p:extLst>
      <p:ext uri="{BB962C8B-B14F-4D97-AF65-F5344CB8AC3E}">
        <p14:creationId xmlns:p14="http://schemas.microsoft.com/office/powerpoint/2010/main" val="556830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12</a:t>
            </a:fld>
            <a:endParaRPr lang="fr-FR"/>
          </a:p>
        </p:txBody>
      </p:sp>
    </p:spTree>
    <p:extLst>
      <p:ext uri="{BB962C8B-B14F-4D97-AF65-F5344CB8AC3E}">
        <p14:creationId xmlns:p14="http://schemas.microsoft.com/office/powerpoint/2010/main" val="36547658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13</a:t>
            </a:fld>
            <a:endParaRPr lang="fr-FR"/>
          </a:p>
        </p:txBody>
      </p:sp>
    </p:spTree>
    <p:extLst>
      <p:ext uri="{BB962C8B-B14F-4D97-AF65-F5344CB8AC3E}">
        <p14:creationId xmlns:p14="http://schemas.microsoft.com/office/powerpoint/2010/main" val="16897797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14</a:t>
            </a:fld>
            <a:endParaRPr lang="fr-FR"/>
          </a:p>
        </p:txBody>
      </p:sp>
    </p:spTree>
    <p:extLst>
      <p:ext uri="{BB962C8B-B14F-4D97-AF65-F5344CB8AC3E}">
        <p14:creationId xmlns:p14="http://schemas.microsoft.com/office/powerpoint/2010/main" val="36293274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15</a:t>
            </a:fld>
            <a:endParaRPr lang="fr-FR"/>
          </a:p>
        </p:txBody>
      </p:sp>
    </p:spTree>
    <p:extLst>
      <p:ext uri="{BB962C8B-B14F-4D97-AF65-F5344CB8AC3E}">
        <p14:creationId xmlns:p14="http://schemas.microsoft.com/office/powerpoint/2010/main" val="4122582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16</a:t>
            </a:fld>
            <a:endParaRPr lang="fr-FR"/>
          </a:p>
        </p:txBody>
      </p:sp>
    </p:spTree>
    <p:extLst>
      <p:ext uri="{BB962C8B-B14F-4D97-AF65-F5344CB8AC3E}">
        <p14:creationId xmlns:p14="http://schemas.microsoft.com/office/powerpoint/2010/main" val="6707180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17</a:t>
            </a:fld>
            <a:endParaRPr lang="fr-FR"/>
          </a:p>
        </p:txBody>
      </p:sp>
    </p:spTree>
    <p:extLst>
      <p:ext uri="{BB962C8B-B14F-4D97-AF65-F5344CB8AC3E}">
        <p14:creationId xmlns:p14="http://schemas.microsoft.com/office/powerpoint/2010/main" val="16815462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18</a:t>
            </a:fld>
            <a:endParaRPr lang="fr-FR"/>
          </a:p>
        </p:txBody>
      </p:sp>
    </p:spTree>
    <p:extLst>
      <p:ext uri="{BB962C8B-B14F-4D97-AF65-F5344CB8AC3E}">
        <p14:creationId xmlns:p14="http://schemas.microsoft.com/office/powerpoint/2010/main" val="1083062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19</a:t>
            </a:fld>
            <a:endParaRPr lang="fr-FR"/>
          </a:p>
        </p:txBody>
      </p:sp>
    </p:spTree>
    <p:extLst>
      <p:ext uri="{BB962C8B-B14F-4D97-AF65-F5344CB8AC3E}">
        <p14:creationId xmlns:p14="http://schemas.microsoft.com/office/powerpoint/2010/main" val="26659018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a:t>
            </a:fld>
            <a:endParaRPr lang="fr-FR"/>
          </a:p>
        </p:txBody>
      </p:sp>
    </p:spTree>
    <p:extLst>
      <p:ext uri="{BB962C8B-B14F-4D97-AF65-F5344CB8AC3E}">
        <p14:creationId xmlns:p14="http://schemas.microsoft.com/office/powerpoint/2010/main" val="995818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20</a:t>
            </a:fld>
            <a:endParaRPr lang="fr-FR"/>
          </a:p>
        </p:txBody>
      </p:sp>
    </p:spTree>
    <p:extLst>
      <p:ext uri="{BB962C8B-B14F-4D97-AF65-F5344CB8AC3E}">
        <p14:creationId xmlns:p14="http://schemas.microsoft.com/office/powerpoint/2010/main" val="9803719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21</a:t>
            </a:fld>
            <a:endParaRPr lang="fr-FR"/>
          </a:p>
        </p:txBody>
      </p:sp>
    </p:spTree>
    <p:extLst>
      <p:ext uri="{BB962C8B-B14F-4D97-AF65-F5344CB8AC3E}">
        <p14:creationId xmlns:p14="http://schemas.microsoft.com/office/powerpoint/2010/main" val="641563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22</a:t>
            </a:fld>
            <a:endParaRPr lang="fr-FR"/>
          </a:p>
        </p:txBody>
      </p:sp>
    </p:spTree>
    <p:extLst>
      <p:ext uri="{BB962C8B-B14F-4D97-AF65-F5344CB8AC3E}">
        <p14:creationId xmlns:p14="http://schemas.microsoft.com/office/powerpoint/2010/main" val="757936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23</a:t>
            </a:fld>
            <a:endParaRPr lang="fr-FR"/>
          </a:p>
        </p:txBody>
      </p:sp>
    </p:spTree>
    <p:extLst>
      <p:ext uri="{BB962C8B-B14F-4D97-AF65-F5344CB8AC3E}">
        <p14:creationId xmlns:p14="http://schemas.microsoft.com/office/powerpoint/2010/main" val="1279351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24</a:t>
            </a:fld>
            <a:endParaRPr lang="fr-FR"/>
          </a:p>
        </p:txBody>
      </p:sp>
    </p:spTree>
    <p:extLst>
      <p:ext uri="{BB962C8B-B14F-4D97-AF65-F5344CB8AC3E}">
        <p14:creationId xmlns:p14="http://schemas.microsoft.com/office/powerpoint/2010/main" val="18341700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25</a:t>
            </a:fld>
            <a:endParaRPr lang="fr-FR"/>
          </a:p>
        </p:txBody>
      </p:sp>
    </p:spTree>
    <p:extLst>
      <p:ext uri="{BB962C8B-B14F-4D97-AF65-F5344CB8AC3E}">
        <p14:creationId xmlns:p14="http://schemas.microsoft.com/office/powerpoint/2010/main" val="1098681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26</a:t>
            </a:fld>
            <a:endParaRPr lang="fr-FR"/>
          </a:p>
        </p:txBody>
      </p:sp>
    </p:spTree>
    <p:extLst>
      <p:ext uri="{BB962C8B-B14F-4D97-AF65-F5344CB8AC3E}">
        <p14:creationId xmlns:p14="http://schemas.microsoft.com/office/powerpoint/2010/main" val="62991919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27</a:t>
            </a:fld>
            <a:endParaRPr lang="fr-FR"/>
          </a:p>
        </p:txBody>
      </p:sp>
    </p:spTree>
    <p:extLst>
      <p:ext uri="{BB962C8B-B14F-4D97-AF65-F5344CB8AC3E}">
        <p14:creationId xmlns:p14="http://schemas.microsoft.com/office/powerpoint/2010/main" val="10613118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28</a:t>
            </a:fld>
            <a:endParaRPr lang="fr-FR"/>
          </a:p>
        </p:txBody>
      </p:sp>
    </p:spTree>
    <p:extLst>
      <p:ext uri="{BB962C8B-B14F-4D97-AF65-F5344CB8AC3E}">
        <p14:creationId xmlns:p14="http://schemas.microsoft.com/office/powerpoint/2010/main" val="27818218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29</a:t>
            </a:fld>
            <a:endParaRPr lang="fr-FR"/>
          </a:p>
        </p:txBody>
      </p:sp>
    </p:spTree>
    <p:extLst>
      <p:ext uri="{BB962C8B-B14F-4D97-AF65-F5344CB8AC3E}">
        <p14:creationId xmlns:p14="http://schemas.microsoft.com/office/powerpoint/2010/main" val="2317615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a:t>
            </a:fld>
            <a:endParaRPr lang="fr-FR"/>
          </a:p>
        </p:txBody>
      </p:sp>
    </p:spTree>
    <p:extLst>
      <p:ext uri="{BB962C8B-B14F-4D97-AF65-F5344CB8AC3E}">
        <p14:creationId xmlns:p14="http://schemas.microsoft.com/office/powerpoint/2010/main" val="36593694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30</a:t>
            </a:fld>
            <a:endParaRPr lang="fr-FR"/>
          </a:p>
        </p:txBody>
      </p:sp>
    </p:spTree>
    <p:extLst>
      <p:ext uri="{BB962C8B-B14F-4D97-AF65-F5344CB8AC3E}">
        <p14:creationId xmlns:p14="http://schemas.microsoft.com/office/powerpoint/2010/main" val="25127197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31</a:t>
            </a:fld>
            <a:endParaRPr lang="fr-FR"/>
          </a:p>
        </p:txBody>
      </p:sp>
    </p:spTree>
    <p:extLst>
      <p:ext uri="{BB962C8B-B14F-4D97-AF65-F5344CB8AC3E}">
        <p14:creationId xmlns:p14="http://schemas.microsoft.com/office/powerpoint/2010/main" val="15905927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32</a:t>
            </a:fld>
            <a:endParaRPr lang="fr-FR"/>
          </a:p>
        </p:txBody>
      </p:sp>
    </p:spTree>
    <p:extLst>
      <p:ext uri="{BB962C8B-B14F-4D97-AF65-F5344CB8AC3E}">
        <p14:creationId xmlns:p14="http://schemas.microsoft.com/office/powerpoint/2010/main" val="12765113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33</a:t>
            </a:fld>
            <a:endParaRPr lang="fr-FR"/>
          </a:p>
        </p:txBody>
      </p:sp>
    </p:spTree>
    <p:extLst>
      <p:ext uri="{BB962C8B-B14F-4D97-AF65-F5344CB8AC3E}">
        <p14:creationId xmlns:p14="http://schemas.microsoft.com/office/powerpoint/2010/main" val="65897782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34</a:t>
            </a:fld>
            <a:endParaRPr lang="fr-FR"/>
          </a:p>
        </p:txBody>
      </p:sp>
    </p:spTree>
    <p:extLst>
      <p:ext uri="{BB962C8B-B14F-4D97-AF65-F5344CB8AC3E}">
        <p14:creationId xmlns:p14="http://schemas.microsoft.com/office/powerpoint/2010/main" val="30077457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35</a:t>
            </a:fld>
            <a:endParaRPr lang="fr-FR"/>
          </a:p>
        </p:txBody>
      </p:sp>
    </p:spTree>
    <p:extLst>
      <p:ext uri="{BB962C8B-B14F-4D97-AF65-F5344CB8AC3E}">
        <p14:creationId xmlns:p14="http://schemas.microsoft.com/office/powerpoint/2010/main" val="19684096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36</a:t>
            </a:fld>
            <a:endParaRPr lang="fr-FR"/>
          </a:p>
        </p:txBody>
      </p:sp>
    </p:spTree>
    <p:extLst>
      <p:ext uri="{BB962C8B-B14F-4D97-AF65-F5344CB8AC3E}">
        <p14:creationId xmlns:p14="http://schemas.microsoft.com/office/powerpoint/2010/main" val="23041867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37</a:t>
            </a:fld>
            <a:endParaRPr lang="fr-FR"/>
          </a:p>
        </p:txBody>
      </p:sp>
    </p:spTree>
    <p:extLst>
      <p:ext uri="{BB962C8B-B14F-4D97-AF65-F5344CB8AC3E}">
        <p14:creationId xmlns:p14="http://schemas.microsoft.com/office/powerpoint/2010/main" val="28492320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38</a:t>
            </a:fld>
            <a:endParaRPr lang="fr-FR"/>
          </a:p>
        </p:txBody>
      </p:sp>
    </p:spTree>
    <p:extLst>
      <p:ext uri="{BB962C8B-B14F-4D97-AF65-F5344CB8AC3E}">
        <p14:creationId xmlns:p14="http://schemas.microsoft.com/office/powerpoint/2010/main" val="25276649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39</a:t>
            </a:fld>
            <a:endParaRPr lang="fr-FR"/>
          </a:p>
        </p:txBody>
      </p:sp>
    </p:spTree>
    <p:extLst>
      <p:ext uri="{BB962C8B-B14F-4D97-AF65-F5344CB8AC3E}">
        <p14:creationId xmlns:p14="http://schemas.microsoft.com/office/powerpoint/2010/main" val="2580603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a:t>
            </a:fld>
            <a:endParaRPr lang="fr-FR"/>
          </a:p>
        </p:txBody>
      </p:sp>
    </p:spTree>
    <p:extLst>
      <p:ext uri="{BB962C8B-B14F-4D97-AF65-F5344CB8AC3E}">
        <p14:creationId xmlns:p14="http://schemas.microsoft.com/office/powerpoint/2010/main" val="71813023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40</a:t>
            </a:fld>
            <a:endParaRPr lang="fr-FR"/>
          </a:p>
        </p:txBody>
      </p:sp>
    </p:spTree>
    <p:extLst>
      <p:ext uri="{BB962C8B-B14F-4D97-AF65-F5344CB8AC3E}">
        <p14:creationId xmlns:p14="http://schemas.microsoft.com/office/powerpoint/2010/main" val="11413379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41</a:t>
            </a:fld>
            <a:endParaRPr lang="fr-FR"/>
          </a:p>
        </p:txBody>
      </p:sp>
    </p:spTree>
    <p:extLst>
      <p:ext uri="{BB962C8B-B14F-4D97-AF65-F5344CB8AC3E}">
        <p14:creationId xmlns:p14="http://schemas.microsoft.com/office/powerpoint/2010/main" val="30191835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42</a:t>
            </a:fld>
            <a:endParaRPr lang="fr-FR"/>
          </a:p>
        </p:txBody>
      </p:sp>
    </p:spTree>
    <p:extLst>
      <p:ext uri="{BB962C8B-B14F-4D97-AF65-F5344CB8AC3E}">
        <p14:creationId xmlns:p14="http://schemas.microsoft.com/office/powerpoint/2010/main" val="331952614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43</a:t>
            </a:fld>
            <a:endParaRPr lang="fr-FR"/>
          </a:p>
        </p:txBody>
      </p:sp>
    </p:spTree>
    <p:extLst>
      <p:ext uri="{BB962C8B-B14F-4D97-AF65-F5344CB8AC3E}">
        <p14:creationId xmlns:p14="http://schemas.microsoft.com/office/powerpoint/2010/main" val="213860742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44</a:t>
            </a:fld>
            <a:endParaRPr lang="fr-FR"/>
          </a:p>
        </p:txBody>
      </p:sp>
    </p:spTree>
    <p:extLst>
      <p:ext uri="{BB962C8B-B14F-4D97-AF65-F5344CB8AC3E}">
        <p14:creationId xmlns:p14="http://schemas.microsoft.com/office/powerpoint/2010/main" val="86132828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45</a:t>
            </a:fld>
            <a:endParaRPr lang="fr-FR"/>
          </a:p>
        </p:txBody>
      </p:sp>
    </p:spTree>
    <p:extLst>
      <p:ext uri="{BB962C8B-B14F-4D97-AF65-F5344CB8AC3E}">
        <p14:creationId xmlns:p14="http://schemas.microsoft.com/office/powerpoint/2010/main" val="28397094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46</a:t>
            </a:fld>
            <a:endParaRPr lang="fr-FR"/>
          </a:p>
        </p:txBody>
      </p:sp>
    </p:spTree>
    <p:extLst>
      <p:ext uri="{BB962C8B-B14F-4D97-AF65-F5344CB8AC3E}">
        <p14:creationId xmlns:p14="http://schemas.microsoft.com/office/powerpoint/2010/main" val="2474390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5</a:t>
            </a:fld>
            <a:endParaRPr lang="fr-FR"/>
          </a:p>
        </p:txBody>
      </p:sp>
    </p:spTree>
    <p:extLst>
      <p:ext uri="{BB962C8B-B14F-4D97-AF65-F5344CB8AC3E}">
        <p14:creationId xmlns:p14="http://schemas.microsoft.com/office/powerpoint/2010/main" val="23652413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6</a:t>
            </a:fld>
            <a:endParaRPr lang="fr-FR"/>
          </a:p>
        </p:txBody>
      </p:sp>
    </p:spTree>
    <p:extLst>
      <p:ext uri="{BB962C8B-B14F-4D97-AF65-F5344CB8AC3E}">
        <p14:creationId xmlns:p14="http://schemas.microsoft.com/office/powerpoint/2010/main" val="13623628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7</a:t>
            </a:fld>
            <a:endParaRPr lang="fr-FR"/>
          </a:p>
        </p:txBody>
      </p:sp>
    </p:spTree>
    <p:extLst>
      <p:ext uri="{BB962C8B-B14F-4D97-AF65-F5344CB8AC3E}">
        <p14:creationId xmlns:p14="http://schemas.microsoft.com/office/powerpoint/2010/main" val="1662523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8</a:t>
            </a:fld>
            <a:endParaRPr lang="fr-FR"/>
          </a:p>
        </p:txBody>
      </p:sp>
    </p:spTree>
    <p:extLst>
      <p:ext uri="{BB962C8B-B14F-4D97-AF65-F5344CB8AC3E}">
        <p14:creationId xmlns:p14="http://schemas.microsoft.com/office/powerpoint/2010/main" val="37821937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D165807B-A8A9-4CDB-AAB2-64AB401B8F77}" type="slidenum">
              <a:rPr lang="fr-FR" smtClean="0"/>
              <a:t>9</a:t>
            </a:fld>
            <a:endParaRPr lang="fr-FR"/>
          </a:p>
        </p:txBody>
      </p:sp>
    </p:spTree>
    <p:extLst>
      <p:ext uri="{BB962C8B-B14F-4D97-AF65-F5344CB8AC3E}">
        <p14:creationId xmlns:p14="http://schemas.microsoft.com/office/powerpoint/2010/main" val="2985456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F7BD9F1-7C23-0178-C1AA-F5C58D36B01A}"/>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F7A50744-CDF0-22BD-90E2-36B23283615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50200A4A-BA21-02F2-7AA8-37E7364D386D}"/>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72850F9B-D74D-B8F3-1E88-03D05DC15812}"/>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DAC7736A-3D6F-0315-5741-0DDB672BA57A}"/>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8800604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EC7073C-3341-EFD7-A590-F55DCF5962C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0E0F719A-C4F7-1A23-06FE-C1A859F4F150}"/>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A6C693B-B9B6-0D0A-5E71-0E95178043AB}"/>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2DD70CE8-1C40-24D8-4D64-4796EBC18069}"/>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B230250D-90EA-8C2E-AF3D-5CDBFE295FC4}"/>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689081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18CE4D35-C01D-1B58-D42F-07AC31DC9E0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3EC36CE3-16D5-20A3-6A4C-0B3AF8FDEF89}"/>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6734071F-02A1-CB65-585C-2C6C1E3B033D}"/>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64C14085-EFBA-8E08-C542-178AF8416D8D}"/>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3B13DB57-B5C0-D569-DCC4-E150B96AA32E}"/>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2279225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75A8FC6-0C4B-B1FF-E860-70AFBA6336DD}"/>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074728BF-2A13-A7D3-79DF-0C9FDFDE1C52}"/>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24078A33-24EA-9CDA-E7CC-A696EAC79942}"/>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29E0DA6F-DDC8-9C72-F0D4-52B44B7E7A7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C1D84152-E13D-C0AC-34AB-A62B35A1560F}"/>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36945650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3073C0-DBD9-8C6B-E4F5-7446E42994F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0B0E6751-DA2B-EAAB-4DB1-4E5DB3E806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A78FC365-2173-11AB-69E3-8A0EA6DD2804}"/>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CB97E18A-9768-1ECF-50AE-E6A6B7465B31}"/>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EFD6A00-84C5-299A-DD9F-5F66A92EE4CC}"/>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207322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BA2FEA3-F2C6-EEE5-B6DA-7F6DBAE54B45}"/>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24D0F5A-DD99-1EF7-65CD-667DDBFD3AFF}"/>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55A39F7B-3EED-332F-2F88-340251010FC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6B16852C-3507-2023-8299-26C8AA7AD608}"/>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6" name="Espace réservé du pied de page 5">
            <a:extLst>
              <a:ext uri="{FF2B5EF4-FFF2-40B4-BE49-F238E27FC236}">
                <a16:creationId xmlns:a16="http://schemas.microsoft.com/office/drawing/2014/main" id="{7A4A716C-12C2-B8E8-D51D-D2C9B3C36032}"/>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424BCB7-88FE-597F-4C33-749E8E849F0D}"/>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2856818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C9B0A6C-D931-5909-36F6-96CF7CC301DD}"/>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71A81DCC-4B28-82FF-10EB-04142EAC4B6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8D2942DA-797E-4743-8FA2-5086F82F0BFD}"/>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956357AC-7D94-D935-C871-40C2F4C00D1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09F116BF-A94A-68D1-8DAE-73469CF1AFA1}"/>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399D6DD-8DFB-DC0A-C68A-482953909E34}"/>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8" name="Espace réservé du pied de page 7">
            <a:extLst>
              <a:ext uri="{FF2B5EF4-FFF2-40B4-BE49-F238E27FC236}">
                <a16:creationId xmlns:a16="http://schemas.microsoft.com/office/drawing/2014/main" id="{DE74495A-BB87-1A77-47D6-B6C6CEBF5C0B}"/>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58FF98BD-62AE-E7A5-071F-ED8CA4DD1945}"/>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4573473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F42906F-3C9B-C97A-01FB-B2BFB8FEE9A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5D8581CA-CF9B-1AD5-8DF5-F85DAD44A087}"/>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4" name="Espace réservé du pied de page 3">
            <a:extLst>
              <a:ext uri="{FF2B5EF4-FFF2-40B4-BE49-F238E27FC236}">
                <a16:creationId xmlns:a16="http://schemas.microsoft.com/office/drawing/2014/main" id="{3C0A803E-BED3-50BC-09C9-B13AC7D91BBE}"/>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C14FD5B-04C8-E496-4EF6-3ADC6CBAB755}"/>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276943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90D9D08A-E225-87C7-3687-C48344D454DB}"/>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3" name="Espace réservé du pied de page 2">
            <a:extLst>
              <a:ext uri="{FF2B5EF4-FFF2-40B4-BE49-F238E27FC236}">
                <a16:creationId xmlns:a16="http://schemas.microsoft.com/office/drawing/2014/main" id="{1C0BB356-C88D-A090-6EC2-1E43BAC18920}"/>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9B1F1A01-1D11-13F4-1FD0-290C235C6E25}"/>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3245842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DE392BB-E95F-35E9-E1D2-A557ADCCACE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8C21EA1C-B34D-6191-4A11-E67FDE0A2D0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C91C843A-6196-499D-4168-A0434C2E63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94FB624E-A81F-2245-6A33-1D47FFF54C70}"/>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6" name="Espace réservé du pied de page 5">
            <a:extLst>
              <a:ext uri="{FF2B5EF4-FFF2-40B4-BE49-F238E27FC236}">
                <a16:creationId xmlns:a16="http://schemas.microsoft.com/office/drawing/2014/main" id="{975FC600-7EB6-9082-7878-E5845636D75A}"/>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229C70F-C7DA-C92B-A28E-70B69D73F3A2}"/>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3140160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71B856-8043-D10F-068B-D97F46EAC2AE}"/>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861F42C0-88AC-01EB-EACD-7CD3E161F0E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84573B43-74BE-B4AC-B5A8-CB8471DA46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A51A05CF-BA78-34BE-EEC4-E39FC9514C32}"/>
              </a:ext>
            </a:extLst>
          </p:cNvPr>
          <p:cNvSpPr>
            <a:spLocks noGrp="1"/>
          </p:cNvSpPr>
          <p:nvPr>
            <p:ph type="dt" sz="half" idx="10"/>
          </p:nvPr>
        </p:nvSpPr>
        <p:spPr/>
        <p:txBody>
          <a:bodyPr/>
          <a:lstStyle/>
          <a:p>
            <a:fld id="{6ED2EC9A-0388-4708-9E11-EC7C09FA3C73}" type="datetimeFigureOut">
              <a:rPr lang="fr-FR" smtClean="0"/>
              <a:t>29/11/2023</a:t>
            </a:fld>
            <a:endParaRPr lang="fr-FR"/>
          </a:p>
        </p:txBody>
      </p:sp>
      <p:sp>
        <p:nvSpPr>
          <p:cNvPr id="6" name="Espace réservé du pied de page 5">
            <a:extLst>
              <a:ext uri="{FF2B5EF4-FFF2-40B4-BE49-F238E27FC236}">
                <a16:creationId xmlns:a16="http://schemas.microsoft.com/office/drawing/2014/main" id="{48FB6AA5-46B6-CCB4-C5F5-D59F4319361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EBECFFAE-DBE9-BDB8-94D6-16CA3A481607}"/>
              </a:ext>
            </a:extLst>
          </p:cNvPr>
          <p:cNvSpPr>
            <a:spLocks noGrp="1"/>
          </p:cNvSpPr>
          <p:nvPr>
            <p:ph type="sldNum" sz="quarter" idx="12"/>
          </p:nvPr>
        </p:nvSpPr>
        <p:spPr/>
        <p:txBody>
          <a:bodyPr/>
          <a:lstStyle/>
          <a:p>
            <a:fld id="{53E0BADE-8CE6-4EA5-91BF-EBD648AB398A}" type="slidenum">
              <a:rPr lang="fr-FR" smtClean="0"/>
              <a:t>‹N°›</a:t>
            </a:fld>
            <a:endParaRPr lang="fr-FR"/>
          </a:p>
        </p:txBody>
      </p:sp>
    </p:spTree>
    <p:extLst>
      <p:ext uri="{BB962C8B-B14F-4D97-AF65-F5344CB8AC3E}">
        <p14:creationId xmlns:p14="http://schemas.microsoft.com/office/powerpoint/2010/main" val="1962495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B36CA0EA-7DBD-9579-0484-5E47481410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943B9E9A-FF8D-0F23-A265-28ACD9D63D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B8E598A-7966-41CD-EDFF-ED67F03B2E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2EC9A-0388-4708-9E11-EC7C09FA3C73}" type="datetimeFigureOut">
              <a:rPr lang="fr-FR" smtClean="0"/>
              <a:t>29/11/2023</a:t>
            </a:fld>
            <a:endParaRPr lang="fr-FR"/>
          </a:p>
        </p:txBody>
      </p:sp>
      <p:sp>
        <p:nvSpPr>
          <p:cNvPr id="5" name="Espace réservé du pied de page 4">
            <a:extLst>
              <a:ext uri="{FF2B5EF4-FFF2-40B4-BE49-F238E27FC236}">
                <a16:creationId xmlns:a16="http://schemas.microsoft.com/office/drawing/2014/main" id="{7DFAA21C-C9B1-69AC-2558-56E31A3E4F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DCFFD8D5-F086-4DCA-A0F0-3CEB4B347B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E0BADE-8CE6-4EA5-91BF-EBD648AB398A}" type="slidenum">
              <a:rPr lang="fr-FR" smtClean="0"/>
              <a:t>‹N°›</a:t>
            </a:fld>
            <a:endParaRPr lang="fr-FR"/>
          </a:p>
        </p:txBody>
      </p:sp>
    </p:spTree>
    <p:extLst>
      <p:ext uri="{BB962C8B-B14F-4D97-AF65-F5344CB8AC3E}">
        <p14:creationId xmlns:p14="http://schemas.microsoft.com/office/powerpoint/2010/main" val="5321307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7" Type="http://schemas.openxmlformats.org/officeDocument/2006/relationships/image" Target="../media/image14.sv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png"/><Relationship Id="rId5" Type="http://schemas.microsoft.com/office/2007/relationships/hdphoto" Target="../media/hdphoto4.wdp"/><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ressources-stl.fr/wp-content/uploads/2021/12/La-polarisation-de-la-lumiere.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8.png"/><Relationship Id="rId4" Type="http://schemas.microsoft.com/office/2007/relationships/hdphoto" Target="../media/hdphoto5.wdp"/></Relationships>
</file>

<file path=ppt/slides/_rels/slide1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microsoft.com/office/2007/relationships/hdphoto" Target="../media/hdphoto7.wdp"/></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8.wdp"/></Relationships>
</file>

<file path=ppt/slides/_rels/slide1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microsoft.com/office/2007/relationships/hdphoto" Target="../media/hdphoto10.wdp"/><Relationship Id="rId5" Type="http://schemas.openxmlformats.org/officeDocument/2006/relationships/image" Target="../media/image27.png"/><Relationship Id="rId4" Type="http://schemas.microsoft.com/office/2007/relationships/hdphoto" Target="../media/hdphoto9.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2.png"/><Relationship Id="rId4" Type="http://schemas.microsoft.com/office/2007/relationships/hdphoto" Target="../media/hdphoto11.wdp"/></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microsoft.com/office/2007/relationships/hdphoto" Target="../media/hdphoto13.wdp"/><Relationship Id="rId5" Type="http://schemas.openxmlformats.org/officeDocument/2006/relationships/image" Target="../media/image34.png"/><Relationship Id="rId4" Type="http://schemas.microsoft.com/office/2007/relationships/hdphoto" Target="../media/hdphoto12.wdp"/></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microsoft.com/office/2007/relationships/hdphoto" Target="../media/hdphoto14.wdp"/></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microsoft.com/office/2007/relationships/hdphoto" Target="../media/hdphoto15.wdp"/></Relationships>
</file>

<file path=ppt/slides/_rels/slide26.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microsoft.com/office/2007/relationships/hdphoto" Target="../media/hdphoto16.wdp"/></Relationships>
</file>

<file path=ppt/slides/_rels/slide35.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48.png"/><Relationship Id="rId4" Type="http://schemas.microsoft.com/office/2007/relationships/hdphoto" Target="../media/hdphoto17.wdp"/></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s://tpemaizena29.jimdofree.com/accueil/observation-de-l-amidon-de-mais/"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hyperlink" Target="https://tpemaizena29.jimdofree.com/accueil/observation-de-l-amidon-de-mais/" TargetMode="External"/><Relationship Id="rId7" Type="http://schemas.microsoft.com/office/2007/relationships/hdphoto" Target="../media/hdphoto19.wdp"/><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52.png"/><Relationship Id="rId5" Type="http://schemas.microsoft.com/office/2007/relationships/hdphoto" Target="../media/hdphoto18.wdp"/><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microsoft.com/office/2007/relationships/hdphoto" Target="../media/hdphoto20.wdp"/></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8.png"/><Relationship Id="rId5" Type="http://schemas.openxmlformats.org/officeDocument/2006/relationships/image" Target="../media/image3.png"/><Relationship Id="rId10" Type="http://schemas.microsoft.com/office/2007/relationships/hdphoto" Target="../media/hdphoto3.wdp"/><Relationship Id="rId4" Type="http://schemas.microsoft.com/office/2007/relationships/hdphoto" Target="../media/hdphoto2.wdp"/><Relationship Id="rId9"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8093ED-9042-3EA7-650C-44A8B41F834E}"/>
              </a:ext>
            </a:extLst>
          </p:cNvPr>
          <p:cNvSpPr>
            <a:spLocks noGrp="1"/>
          </p:cNvSpPr>
          <p:nvPr>
            <p:ph type="ctrTitle"/>
          </p:nvPr>
        </p:nvSpPr>
        <p:spPr>
          <a:xfrm>
            <a:off x="1308100" y="271463"/>
            <a:ext cx="9144000" cy="2387600"/>
          </a:xfrm>
        </p:spPr>
        <p:txBody>
          <a:bodyPr/>
          <a:lstStyle/>
          <a:p>
            <a:r>
              <a:rPr lang="fr-FR" b="1" dirty="0">
                <a:solidFill>
                  <a:srgbClr val="FF0000"/>
                </a:solidFill>
                <a:latin typeface="Arial" panose="020B0604020202020204" pitchFamily="34" charset="0"/>
                <a:cs typeface="Arial" panose="020B0604020202020204" pitchFamily="34" charset="0"/>
              </a:rPr>
              <a:t>BIOCHIMIE STRUCTURALE</a:t>
            </a:r>
          </a:p>
        </p:txBody>
      </p:sp>
      <p:sp>
        <p:nvSpPr>
          <p:cNvPr id="3" name="Sous-titre 2">
            <a:extLst>
              <a:ext uri="{FF2B5EF4-FFF2-40B4-BE49-F238E27FC236}">
                <a16:creationId xmlns:a16="http://schemas.microsoft.com/office/drawing/2014/main" id="{B567D9A9-D377-4133-4A5C-A855D6647907}"/>
              </a:ext>
            </a:extLst>
          </p:cNvPr>
          <p:cNvSpPr>
            <a:spLocks noGrp="1"/>
          </p:cNvSpPr>
          <p:nvPr>
            <p:ph type="subTitle" idx="1"/>
          </p:nvPr>
        </p:nvSpPr>
        <p:spPr>
          <a:xfrm>
            <a:off x="1524000" y="4008438"/>
            <a:ext cx="9359900" cy="2849562"/>
          </a:xfrm>
        </p:spPr>
        <p:txBody>
          <a:bodyPr>
            <a:normAutofit/>
          </a:bodyPr>
          <a:lstStyle/>
          <a:p>
            <a:r>
              <a:rPr lang="fr-FR" b="1" dirty="0">
                <a:solidFill>
                  <a:srgbClr val="0070C0"/>
                </a:solidFill>
                <a:latin typeface="Arial" panose="020B0604020202020204" pitchFamily="34" charset="0"/>
                <a:cs typeface="Arial" panose="020B0604020202020204" pitchFamily="34" charset="0"/>
              </a:rPr>
              <a:t>STRUCTURE DES GLUCIDES</a:t>
            </a: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r>
              <a:rPr lang="fr-FR" sz="2400" b="1" dirty="0">
                <a:latin typeface="Arial" panose="020B0604020202020204" pitchFamily="34" charset="0"/>
                <a:cs typeface="Arial" panose="020B0604020202020204" pitchFamily="34" charset="0"/>
              </a:rPr>
              <a:t>Pr A.BELHAMRA</a:t>
            </a: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a:p>
            <a:endParaRPr lang="fr-FR" b="1" dirty="0">
              <a:solidFill>
                <a:srgbClr val="0070C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22823222"/>
      </p:ext>
    </p:extLst>
  </p:cSld>
  <p:clrMapOvr>
    <a:masterClrMapping/>
  </p:clrMapOvr>
  <mc:AlternateContent xmlns:mc="http://schemas.openxmlformats.org/markup-compatibility/2006" xmlns:p14="http://schemas.microsoft.com/office/powerpoint/2010/main">
    <mc:Choice Requires="p14">
      <p:transition spd="slow" p14:dur="2000" advTm="6924"/>
    </mc:Choice>
    <mc:Fallback xmlns="">
      <p:transition spd="slow" advTm="692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89414C50-637D-DA03-34E6-FAE4EF391E1A}"/>
              </a:ext>
            </a:extLst>
          </p:cNvPr>
          <p:cNvSpPr txBox="1">
            <a:spLocks/>
          </p:cNvSpPr>
          <p:nvPr/>
        </p:nvSpPr>
        <p:spPr>
          <a:xfrm>
            <a:off x="554636" y="856480"/>
            <a:ext cx="10799164" cy="27861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400" b="1" u="sng" dirty="0">
                <a:latin typeface="Calibri" panose="020F0502020204030204" pitchFamily="34" charset="0"/>
                <a:ea typeface="Calibri" panose="020F0502020204030204" pitchFamily="34" charset="0"/>
                <a:cs typeface="Times New Roman" panose="02020603050405020304" pitchFamily="18" charset="0"/>
              </a:rPr>
              <a:t>Configuration D et L </a:t>
            </a:r>
            <a:r>
              <a:rPr lang="fr-FR" sz="2400" b="1" dirty="0">
                <a:latin typeface="Calibri" panose="020F0502020204030204" pitchFamily="34" charset="0"/>
                <a:ea typeface="Calibri" panose="020F0502020204030204" pitchFamily="34" charset="0"/>
                <a:cs typeface="Times New Roman" panose="02020603050405020304" pitchFamily="18" charset="0"/>
              </a:rPr>
              <a:t>: est due à la position spatiale du carbone C</a:t>
            </a:r>
            <a:r>
              <a:rPr lang="fr-FR" sz="2400" b="1" baseline="-25000" dirty="0">
                <a:latin typeface="Calibri" panose="020F0502020204030204" pitchFamily="34" charset="0"/>
                <a:ea typeface="Calibri" panose="020F0502020204030204" pitchFamily="34" charset="0"/>
                <a:cs typeface="Times New Roman" panose="02020603050405020304" pitchFamily="18" charset="0"/>
              </a:rPr>
              <a:t>n-1</a:t>
            </a:r>
            <a:r>
              <a:rPr lang="fr-FR" sz="2400" b="1" dirty="0">
                <a:latin typeface="Calibri" panose="020F0502020204030204" pitchFamily="34" charset="0"/>
                <a:ea typeface="Calibri" panose="020F0502020204030204" pitchFamily="34" charset="0"/>
                <a:cs typeface="Times New Roman" panose="02020603050405020304" pitchFamily="18" charset="0"/>
              </a:rPr>
              <a:t>. Ceci n’a rien à voir avec la déviation du plan de la lumière polarisée !</a:t>
            </a:r>
          </a:p>
          <a:p>
            <a:pPr marL="0" indent="0">
              <a:buNone/>
            </a:pPr>
            <a:r>
              <a:rPr lang="fr-FR" sz="2400" b="1" dirty="0">
                <a:latin typeface="Calibri" panose="020F0502020204030204" pitchFamily="34" charset="0"/>
                <a:ea typeface="Calibri" panose="020F0502020204030204" pitchFamily="34" charset="0"/>
                <a:cs typeface="Times New Roman" panose="02020603050405020304" pitchFamily="18" charset="0"/>
              </a:rPr>
              <a:t>On peut avoir un composé D (+) comme il peut être D (-), il en est de même pour les composés de la série L, L (+) ou L (-). Exemple D-Glucose (+) et D-Fructose (-)</a:t>
            </a:r>
          </a:p>
          <a:p>
            <a:pPr marL="0" indent="0">
              <a:buNone/>
            </a:pPr>
            <a:r>
              <a:rPr lang="fr-FR" sz="2400" b="1" dirty="0">
                <a:latin typeface="Calibri" panose="020F0502020204030204" pitchFamily="34" charset="0"/>
                <a:ea typeface="Calibri" panose="020F0502020204030204" pitchFamily="34" charset="0"/>
                <a:cs typeface="Times New Roman" panose="02020603050405020304" pitchFamily="18" charset="0"/>
              </a:rPr>
              <a:t>La chiralité est la propriété géométrique qui caractérise la non-identité d’un objet et son image dans un miroir plan (main gauche et main droite). Remarque : une molécule qui possède un plan de symétrie ou un centre de symétrie n’est pas chiral</a:t>
            </a:r>
          </a:p>
          <a:p>
            <a:pPr marL="0" indent="0">
              <a:buNone/>
            </a:pPr>
            <a:endParaRPr lang="fr-FR" sz="2400" b="1"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fr-FR" dirty="0"/>
          </a:p>
        </p:txBody>
      </p:sp>
      <p:sp>
        <p:nvSpPr>
          <p:cNvPr id="5" name="Titre 1">
            <a:extLst>
              <a:ext uri="{FF2B5EF4-FFF2-40B4-BE49-F238E27FC236}">
                <a16:creationId xmlns:a16="http://schemas.microsoft.com/office/drawing/2014/main" id="{97012B5C-747C-71E7-D1A8-3E5F456CC945}"/>
              </a:ext>
            </a:extLst>
          </p:cNvPr>
          <p:cNvSpPr txBox="1">
            <a:spLocks/>
          </p:cNvSpPr>
          <p:nvPr/>
        </p:nvSpPr>
        <p:spPr>
          <a:xfrm>
            <a:off x="838200" y="1"/>
            <a:ext cx="10515600" cy="60960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fr-FR" b="1" dirty="0">
                <a:solidFill>
                  <a:srgbClr val="C00000"/>
                </a:solidFill>
              </a:rPr>
              <a:t>Classification:</a:t>
            </a:r>
          </a:p>
        </p:txBody>
      </p:sp>
      <p:pic>
        <p:nvPicPr>
          <p:cNvPr id="7" name="Image 6">
            <a:extLst>
              <a:ext uri="{FF2B5EF4-FFF2-40B4-BE49-F238E27FC236}">
                <a16:creationId xmlns:a16="http://schemas.microsoft.com/office/drawing/2014/main" id="{23EA8EA7-F591-ED8C-47CD-BC098F55DE4D}"/>
              </a:ext>
            </a:extLst>
          </p:cNvPr>
          <p:cNvPicPr>
            <a:picLocks noChangeAspect="1"/>
          </p:cNvPicPr>
          <p:nvPr/>
        </p:nvPicPr>
        <p:blipFill>
          <a:blip r:embed="rId3">
            <a:lum bright="14000" contrast="30000"/>
          </a:blip>
          <a:stretch>
            <a:fillRect/>
          </a:stretch>
        </p:blipFill>
        <p:spPr>
          <a:xfrm>
            <a:off x="401221" y="3889490"/>
            <a:ext cx="5033727" cy="2112030"/>
          </a:xfrm>
          <a:prstGeom prst="rect">
            <a:avLst/>
          </a:prstGeom>
        </p:spPr>
      </p:pic>
      <p:cxnSp>
        <p:nvCxnSpPr>
          <p:cNvPr id="9" name="Connecteur droit 8">
            <a:extLst>
              <a:ext uri="{FF2B5EF4-FFF2-40B4-BE49-F238E27FC236}">
                <a16:creationId xmlns:a16="http://schemas.microsoft.com/office/drawing/2014/main" id="{9F710A43-40C2-67DC-4B80-28739B928324}"/>
              </a:ext>
            </a:extLst>
          </p:cNvPr>
          <p:cNvCxnSpPr>
            <a:cxnSpLocks/>
          </p:cNvCxnSpPr>
          <p:nvPr/>
        </p:nvCxnSpPr>
        <p:spPr>
          <a:xfrm>
            <a:off x="5359998" y="3936960"/>
            <a:ext cx="0" cy="1954174"/>
          </a:xfrm>
          <a:prstGeom prst="line">
            <a:avLst/>
          </a:prstGeom>
        </p:spPr>
        <p:style>
          <a:lnRef idx="1">
            <a:schemeClr val="dk1"/>
          </a:lnRef>
          <a:fillRef idx="0">
            <a:schemeClr val="dk1"/>
          </a:fillRef>
          <a:effectRef idx="0">
            <a:schemeClr val="dk1"/>
          </a:effectRef>
          <a:fontRef idx="minor">
            <a:schemeClr val="tx1"/>
          </a:fontRef>
        </p:style>
      </p:cxnSp>
      <p:cxnSp>
        <p:nvCxnSpPr>
          <p:cNvPr id="11" name="Connecteur droit 10">
            <a:extLst>
              <a:ext uri="{FF2B5EF4-FFF2-40B4-BE49-F238E27FC236}">
                <a16:creationId xmlns:a16="http://schemas.microsoft.com/office/drawing/2014/main" id="{3DBC3DBF-7259-8370-EE70-08268AD9BF28}"/>
              </a:ext>
            </a:extLst>
          </p:cNvPr>
          <p:cNvCxnSpPr>
            <a:cxnSpLocks/>
          </p:cNvCxnSpPr>
          <p:nvPr/>
        </p:nvCxnSpPr>
        <p:spPr>
          <a:xfrm>
            <a:off x="460716" y="3936960"/>
            <a:ext cx="0" cy="1954174"/>
          </a:xfrm>
          <a:prstGeom prst="line">
            <a:avLst/>
          </a:prstGeom>
        </p:spPr>
        <p:style>
          <a:lnRef idx="1">
            <a:schemeClr val="dk1"/>
          </a:lnRef>
          <a:fillRef idx="0">
            <a:schemeClr val="dk1"/>
          </a:fillRef>
          <a:effectRef idx="0">
            <a:schemeClr val="dk1"/>
          </a:effectRef>
          <a:fontRef idx="minor">
            <a:schemeClr val="tx1"/>
          </a:fontRef>
        </p:style>
      </p:cxnSp>
      <p:cxnSp>
        <p:nvCxnSpPr>
          <p:cNvPr id="14" name="Connecteur droit 13">
            <a:extLst>
              <a:ext uri="{FF2B5EF4-FFF2-40B4-BE49-F238E27FC236}">
                <a16:creationId xmlns:a16="http://schemas.microsoft.com/office/drawing/2014/main" id="{97BCBA68-7908-5FF2-B767-18A3D98B2F9D}"/>
              </a:ext>
            </a:extLst>
          </p:cNvPr>
          <p:cNvCxnSpPr>
            <a:cxnSpLocks/>
          </p:cNvCxnSpPr>
          <p:nvPr/>
        </p:nvCxnSpPr>
        <p:spPr>
          <a:xfrm>
            <a:off x="2379450" y="3939460"/>
            <a:ext cx="0" cy="1954174"/>
          </a:xfrm>
          <a:prstGeom prst="line">
            <a:avLst/>
          </a:prstGeom>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1C3C0E2E-2A5E-6563-23DA-B43ADBD75D27}"/>
              </a:ext>
            </a:extLst>
          </p:cNvPr>
          <p:cNvCxnSpPr>
            <a:cxnSpLocks/>
          </p:cNvCxnSpPr>
          <p:nvPr/>
        </p:nvCxnSpPr>
        <p:spPr>
          <a:xfrm>
            <a:off x="3536203" y="3956950"/>
            <a:ext cx="0" cy="1954174"/>
          </a:xfrm>
          <a:prstGeom prst="line">
            <a:avLst/>
          </a:prstGeom>
        </p:spPr>
        <p:style>
          <a:lnRef idx="1">
            <a:schemeClr val="dk1"/>
          </a:lnRef>
          <a:fillRef idx="0">
            <a:schemeClr val="dk1"/>
          </a:fillRef>
          <a:effectRef idx="0">
            <a:schemeClr val="dk1"/>
          </a:effectRef>
          <a:fontRef idx="minor">
            <a:schemeClr val="tx1"/>
          </a:fontRef>
        </p:style>
      </p:cxnSp>
      <p:pic>
        <p:nvPicPr>
          <p:cNvPr id="17" name="Image 16" descr="Une image contenant diagramme, ligne, nombre&#10;&#10;Description générée automatiquement">
            <a:extLst>
              <a:ext uri="{FF2B5EF4-FFF2-40B4-BE49-F238E27FC236}">
                <a16:creationId xmlns:a16="http://schemas.microsoft.com/office/drawing/2014/main" id="{90C32E25-42A0-4BBE-7F1A-176BED9DC431}"/>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88000"/>
                    </a14:imgEffect>
                    <a14:imgEffect>
                      <a14:brightnessContrast bright="-4000" contrast="37000"/>
                    </a14:imgEffect>
                  </a14:imgLayer>
                </a14:imgProps>
              </a:ext>
              <a:ext uri="{28A0092B-C50C-407E-A947-70E740481C1C}">
                <a14:useLocalDpi xmlns:a14="http://schemas.microsoft.com/office/drawing/2010/main" val="0"/>
              </a:ext>
            </a:extLst>
          </a:blip>
          <a:stretch>
            <a:fillRect/>
          </a:stretch>
        </p:blipFill>
        <p:spPr>
          <a:xfrm>
            <a:off x="6757054" y="3507029"/>
            <a:ext cx="4296375" cy="2876951"/>
          </a:xfrm>
          <a:prstGeom prst="rect">
            <a:avLst/>
          </a:prstGeom>
        </p:spPr>
      </p:pic>
      <p:sp>
        <p:nvSpPr>
          <p:cNvPr id="18" name="ZoneTexte 17">
            <a:extLst>
              <a:ext uri="{FF2B5EF4-FFF2-40B4-BE49-F238E27FC236}">
                <a16:creationId xmlns:a16="http://schemas.microsoft.com/office/drawing/2014/main" id="{F1D15511-048D-3F79-4E44-37EE6D7E5168}"/>
              </a:ext>
            </a:extLst>
          </p:cNvPr>
          <p:cNvSpPr txBox="1"/>
          <p:nvPr/>
        </p:nvSpPr>
        <p:spPr>
          <a:xfrm>
            <a:off x="3372790" y="6365913"/>
            <a:ext cx="11276102" cy="830997"/>
          </a:xfrm>
          <a:prstGeom prst="rect">
            <a:avLst/>
          </a:prstGeom>
          <a:noFill/>
        </p:spPr>
        <p:txBody>
          <a:bodyPr wrap="square" rtlCol="0">
            <a:spAutoFit/>
          </a:bodyPr>
          <a:lstStyle/>
          <a:p>
            <a:r>
              <a:rPr lang="fr-FR" sz="2400" b="1" dirty="0"/>
              <a:t>(Projection de Fisher des 2 énantiomères du Glucose : D-Glu et L-Glu)</a:t>
            </a:r>
          </a:p>
          <a:p>
            <a:endParaRPr lang="fr-FR" sz="2400" b="1" dirty="0"/>
          </a:p>
        </p:txBody>
      </p:sp>
      <p:pic>
        <p:nvPicPr>
          <p:cNvPr id="21" name="Graphique 20" descr="Fourmi avec un remplissage uni">
            <a:extLst>
              <a:ext uri="{FF2B5EF4-FFF2-40B4-BE49-F238E27FC236}">
                <a16:creationId xmlns:a16="http://schemas.microsoft.com/office/drawing/2014/main" id="{B1B27916-28B3-BE63-9875-76D99A23FCB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33692" y="4087868"/>
            <a:ext cx="326281" cy="326281"/>
          </a:xfrm>
          <a:prstGeom prst="rect">
            <a:avLst/>
          </a:prstGeom>
        </p:spPr>
      </p:pic>
      <p:pic>
        <p:nvPicPr>
          <p:cNvPr id="22" name="Graphique 21" descr="Fourmi avec un remplissage uni">
            <a:extLst>
              <a:ext uri="{FF2B5EF4-FFF2-40B4-BE49-F238E27FC236}">
                <a16:creationId xmlns:a16="http://schemas.microsoft.com/office/drawing/2014/main" id="{738E9BEB-07BE-A53D-CC60-C431C4C27F76}"/>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31062" y="4495098"/>
            <a:ext cx="326281" cy="326281"/>
          </a:xfrm>
          <a:prstGeom prst="rect">
            <a:avLst/>
          </a:prstGeom>
        </p:spPr>
      </p:pic>
      <p:pic>
        <p:nvPicPr>
          <p:cNvPr id="23" name="Graphique 22" descr="Fourmi avec un remplissage uni">
            <a:extLst>
              <a:ext uri="{FF2B5EF4-FFF2-40B4-BE49-F238E27FC236}">
                <a16:creationId xmlns:a16="http://schemas.microsoft.com/office/drawing/2014/main" id="{366BB8DD-ABF7-77F1-0EBD-582C1EAA537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66172" y="4914818"/>
            <a:ext cx="326281" cy="326281"/>
          </a:xfrm>
          <a:prstGeom prst="rect">
            <a:avLst/>
          </a:prstGeom>
        </p:spPr>
      </p:pic>
      <p:pic>
        <p:nvPicPr>
          <p:cNvPr id="24" name="Graphique 23" descr="Fourmi avec un remplissage uni">
            <a:extLst>
              <a:ext uri="{FF2B5EF4-FFF2-40B4-BE49-F238E27FC236}">
                <a16:creationId xmlns:a16="http://schemas.microsoft.com/office/drawing/2014/main" id="{9F1491EF-98EF-C58F-818B-879B3E2381E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561042" y="5364520"/>
            <a:ext cx="326281" cy="326281"/>
          </a:xfrm>
          <a:prstGeom prst="rect">
            <a:avLst/>
          </a:prstGeom>
        </p:spPr>
      </p:pic>
      <p:pic>
        <p:nvPicPr>
          <p:cNvPr id="25" name="Graphique 24" descr="Fourmi avec un remplissage uni">
            <a:extLst>
              <a:ext uri="{FF2B5EF4-FFF2-40B4-BE49-F238E27FC236}">
                <a16:creationId xmlns:a16="http://schemas.microsoft.com/office/drawing/2014/main" id="{76687831-E061-E4EA-6827-409A25B58C3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109366" y="4060388"/>
            <a:ext cx="326281" cy="326281"/>
          </a:xfrm>
          <a:prstGeom prst="rect">
            <a:avLst/>
          </a:prstGeom>
        </p:spPr>
      </p:pic>
      <p:pic>
        <p:nvPicPr>
          <p:cNvPr id="26" name="Graphique 25" descr="Fourmi avec un remplissage uni">
            <a:extLst>
              <a:ext uri="{FF2B5EF4-FFF2-40B4-BE49-F238E27FC236}">
                <a16:creationId xmlns:a16="http://schemas.microsoft.com/office/drawing/2014/main" id="{69E6CFBE-ACA6-38AC-1206-48130810F1B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14490" y="4465118"/>
            <a:ext cx="326281" cy="326281"/>
          </a:xfrm>
          <a:prstGeom prst="rect">
            <a:avLst/>
          </a:prstGeom>
        </p:spPr>
      </p:pic>
      <p:pic>
        <p:nvPicPr>
          <p:cNvPr id="27" name="Graphique 26" descr="Fourmi avec un remplissage uni">
            <a:extLst>
              <a:ext uri="{FF2B5EF4-FFF2-40B4-BE49-F238E27FC236}">
                <a16:creationId xmlns:a16="http://schemas.microsoft.com/office/drawing/2014/main" id="{60FF9E5D-4B78-D477-53B3-D67B920E965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124350" y="4914820"/>
            <a:ext cx="326281" cy="326281"/>
          </a:xfrm>
          <a:prstGeom prst="rect">
            <a:avLst/>
          </a:prstGeom>
        </p:spPr>
      </p:pic>
      <p:pic>
        <p:nvPicPr>
          <p:cNvPr id="28" name="Graphique 27" descr="Fourmi avec un remplissage uni">
            <a:extLst>
              <a:ext uri="{FF2B5EF4-FFF2-40B4-BE49-F238E27FC236}">
                <a16:creationId xmlns:a16="http://schemas.microsoft.com/office/drawing/2014/main" id="{9D2D7DA9-A62C-9963-0746-91DB3F88DD5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929482" y="5394502"/>
            <a:ext cx="326281" cy="326281"/>
          </a:xfrm>
          <a:prstGeom prst="rect">
            <a:avLst/>
          </a:prstGeom>
        </p:spPr>
      </p:pic>
    </p:spTree>
    <p:extLst>
      <p:ext uri="{BB962C8B-B14F-4D97-AF65-F5344CB8AC3E}">
        <p14:creationId xmlns:p14="http://schemas.microsoft.com/office/powerpoint/2010/main" val="2267316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EBE4565-B914-F446-34A5-AE21AEB32226}"/>
              </a:ext>
            </a:extLst>
          </p:cNvPr>
          <p:cNvPicPr>
            <a:picLocks noChangeAspect="1"/>
          </p:cNvPicPr>
          <p:nvPr/>
        </p:nvPicPr>
        <p:blipFill>
          <a:blip r:embed="rId3">
            <a:lum bright="-20000" contrast="40000"/>
          </a:blip>
          <a:stretch>
            <a:fillRect/>
          </a:stretch>
        </p:blipFill>
        <p:spPr>
          <a:xfrm>
            <a:off x="278955" y="3713270"/>
            <a:ext cx="11533294" cy="2842340"/>
          </a:xfrm>
          <a:prstGeom prst="rect">
            <a:avLst/>
          </a:prstGeom>
        </p:spPr>
      </p:pic>
      <p:sp>
        <p:nvSpPr>
          <p:cNvPr id="4" name="Titre 1">
            <a:extLst>
              <a:ext uri="{FF2B5EF4-FFF2-40B4-BE49-F238E27FC236}">
                <a16:creationId xmlns:a16="http://schemas.microsoft.com/office/drawing/2014/main" id="{4CB82AAA-AEEA-424D-2F98-7F9B76ED1346}"/>
              </a:ext>
            </a:extLst>
          </p:cNvPr>
          <p:cNvSpPr txBox="1">
            <a:spLocks/>
          </p:cNvSpPr>
          <p:nvPr/>
        </p:nvSpPr>
        <p:spPr>
          <a:xfrm>
            <a:off x="728099" y="0"/>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fr-FR" sz="4100" b="1" dirty="0">
                <a:solidFill>
                  <a:srgbClr val="C00000"/>
                </a:solidFill>
              </a:rPr>
              <a:t>Lumière polarisée</a:t>
            </a:r>
          </a:p>
        </p:txBody>
      </p:sp>
      <p:sp>
        <p:nvSpPr>
          <p:cNvPr id="3" name="ZoneTexte 2">
            <a:extLst>
              <a:ext uri="{FF2B5EF4-FFF2-40B4-BE49-F238E27FC236}">
                <a16:creationId xmlns:a16="http://schemas.microsoft.com/office/drawing/2014/main" id="{B4684CA8-5BE4-C97F-8C31-EFA9B12D5A2F}"/>
              </a:ext>
            </a:extLst>
          </p:cNvPr>
          <p:cNvSpPr txBox="1"/>
          <p:nvPr/>
        </p:nvSpPr>
        <p:spPr>
          <a:xfrm>
            <a:off x="278955" y="751344"/>
            <a:ext cx="11788127" cy="2862322"/>
          </a:xfrm>
          <a:prstGeom prst="rect">
            <a:avLst/>
          </a:prstGeom>
          <a:noFill/>
        </p:spPr>
        <p:txBody>
          <a:bodyPr wrap="square" rtlCol="0">
            <a:sp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La lumière polarisée est une lumière dont les vibrations des ondes électromagnétiques se déplacent principalement dans une direction spécifique. En d'autres termes, la lumière polarisée se propage avec des oscillations préférentielles dans un plan particulier plutôt que dans toutes les directions. Cela peut être obtenu en filtrant la lumière pour ne laisser passer que les vibrations dans une direction donnée.</a:t>
            </a:r>
          </a:p>
        </p:txBody>
      </p:sp>
    </p:spTree>
    <p:extLst>
      <p:ext uri="{BB962C8B-B14F-4D97-AF65-F5344CB8AC3E}">
        <p14:creationId xmlns:p14="http://schemas.microsoft.com/office/powerpoint/2010/main" val="14600006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BAC3AAEA-FC16-205E-1607-41D8CC08F48C}"/>
              </a:ext>
            </a:extLst>
          </p:cNvPr>
          <p:cNvPicPr>
            <a:picLocks noChangeAspect="1"/>
          </p:cNvPicPr>
          <p:nvPr/>
        </p:nvPicPr>
        <p:blipFill>
          <a:blip r:embed="rId3">
            <a:lum bright="-12000" contrast="40000"/>
          </a:blip>
          <a:stretch>
            <a:fillRect/>
          </a:stretch>
        </p:blipFill>
        <p:spPr>
          <a:xfrm>
            <a:off x="728099" y="1221827"/>
            <a:ext cx="10132400" cy="4351338"/>
          </a:xfrm>
          <a:prstGeom prst="rect">
            <a:avLst/>
          </a:prstGeom>
        </p:spPr>
      </p:pic>
      <p:sp>
        <p:nvSpPr>
          <p:cNvPr id="6" name="Titre 1">
            <a:extLst>
              <a:ext uri="{FF2B5EF4-FFF2-40B4-BE49-F238E27FC236}">
                <a16:creationId xmlns:a16="http://schemas.microsoft.com/office/drawing/2014/main" id="{7FDBCE7C-D357-51A2-B8A1-379532CEF12B}"/>
              </a:ext>
            </a:extLst>
          </p:cNvPr>
          <p:cNvSpPr txBox="1">
            <a:spLocks/>
          </p:cNvSpPr>
          <p:nvPr/>
        </p:nvSpPr>
        <p:spPr>
          <a:xfrm>
            <a:off x="728099" y="0"/>
            <a:ext cx="10515600" cy="5833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fr-FR" sz="3800" b="1" dirty="0">
                <a:solidFill>
                  <a:srgbClr val="C00000"/>
                </a:solidFill>
              </a:rPr>
              <a:t>Lumière polarisée</a:t>
            </a:r>
          </a:p>
        </p:txBody>
      </p:sp>
      <p:sp>
        <p:nvSpPr>
          <p:cNvPr id="8" name="ZoneTexte 7">
            <a:extLst>
              <a:ext uri="{FF2B5EF4-FFF2-40B4-BE49-F238E27FC236}">
                <a16:creationId xmlns:a16="http://schemas.microsoft.com/office/drawing/2014/main" id="{6EE09211-4A2A-BDB9-0AC7-ECCFFB96DBAB}"/>
              </a:ext>
            </a:extLst>
          </p:cNvPr>
          <p:cNvSpPr txBox="1"/>
          <p:nvPr/>
        </p:nvSpPr>
        <p:spPr>
          <a:xfrm>
            <a:off x="1472782" y="6211669"/>
            <a:ext cx="10132399" cy="646331"/>
          </a:xfrm>
          <a:prstGeom prst="rect">
            <a:avLst/>
          </a:prstGeom>
          <a:noFill/>
        </p:spPr>
        <p:txBody>
          <a:bodyPr wrap="square">
            <a:spAutoFit/>
          </a:bodyPr>
          <a:lstStyle/>
          <a:p>
            <a:r>
              <a:rPr lang="fr-FR" dirty="0">
                <a:hlinkClick r:id="rId4"/>
              </a:rPr>
              <a:t>http://ressources-stl.fr/wp-content/uploads/2021/12/La-polarisation-de-la-lumiere.pdf</a:t>
            </a:r>
            <a:endParaRPr lang="fr-FR" dirty="0"/>
          </a:p>
          <a:p>
            <a:endParaRPr lang="fr-FR" dirty="0"/>
          </a:p>
        </p:txBody>
      </p:sp>
    </p:spTree>
    <p:extLst>
      <p:ext uri="{BB962C8B-B14F-4D97-AF65-F5344CB8AC3E}">
        <p14:creationId xmlns:p14="http://schemas.microsoft.com/office/powerpoint/2010/main" val="17677080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EBEFEF0-8583-1BCB-9DFC-FF7FEE2E0C12}"/>
              </a:ext>
            </a:extLst>
          </p:cNvPr>
          <p:cNvSpPr txBox="1">
            <a:spLocks/>
          </p:cNvSpPr>
          <p:nvPr/>
        </p:nvSpPr>
        <p:spPr>
          <a:xfrm>
            <a:off x="838200" y="1"/>
            <a:ext cx="10515600" cy="5833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fr-FR" sz="3500" b="1" dirty="0">
                <a:solidFill>
                  <a:srgbClr val="C00000"/>
                </a:solidFill>
              </a:rPr>
              <a:t>Classification: Exemples Filiations D Aldoses et D Cétoses</a:t>
            </a:r>
          </a:p>
        </p:txBody>
      </p:sp>
      <p:sp>
        <p:nvSpPr>
          <p:cNvPr id="9" name="ZoneTexte 8">
            <a:extLst>
              <a:ext uri="{FF2B5EF4-FFF2-40B4-BE49-F238E27FC236}">
                <a16:creationId xmlns:a16="http://schemas.microsoft.com/office/drawing/2014/main" id="{855B54F2-34BD-1554-887D-395A166D9FAC}"/>
              </a:ext>
            </a:extLst>
          </p:cNvPr>
          <p:cNvSpPr txBox="1"/>
          <p:nvPr/>
        </p:nvSpPr>
        <p:spPr>
          <a:xfrm>
            <a:off x="2522482" y="2191407"/>
            <a:ext cx="1277007" cy="400110"/>
          </a:xfrm>
          <a:prstGeom prst="rect">
            <a:avLst/>
          </a:prstGeom>
          <a:noFill/>
        </p:spPr>
        <p:txBody>
          <a:bodyPr wrap="square" rtlCol="0">
            <a:spAutoFit/>
          </a:bodyPr>
          <a:lstStyle/>
          <a:p>
            <a:r>
              <a:rPr lang="fr-FR" sz="2000" b="1" dirty="0"/>
              <a:t>Epimères</a:t>
            </a:r>
          </a:p>
        </p:txBody>
      </p:sp>
      <p:sp>
        <p:nvSpPr>
          <p:cNvPr id="10" name="ZoneTexte 9">
            <a:extLst>
              <a:ext uri="{FF2B5EF4-FFF2-40B4-BE49-F238E27FC236}">
                <a16:creationId xmlns:a16="http://schemas.microsoft.com/office/drawing/2014/main" id="{A61FABC4-E706-08A4-722D-2EC587EEC14F}"/>
              </a:ext>
            </a:extLst>
          </p:cNvPr>
          <p:cNvSpPr txBox="1"/>
          <p:nvPr/>
        </p:nvSpPr>
        <p:spPr>
          <a:xfrm>
            <a:off x="8382008" y="4062253"/>
            <a:ext cx="1277007" cy="400110"/>
          </a:xfrm>
          <a:prstGeom prst="rect">
            <a:avLst/>
          </a:prstGeom>
          <a:noFill/>
        </p:spPr>
        <p:txBody>
          <a:bodyPr wrap="square" rtlCol="0">
            <a:spAutoFit/>
          </a:bodyPr>
          <a:lstStyle/>
          <a:p>
            <a:r>
              <a:rPr lang="fr-FR" sz="2000" b="1" dirty="0"/>
              <a:t>Epimères</a:t>
            </a:r>
          </a:p>
        </p:txBody>
      </p:sp>
      <p:pic>
        <p:nvPicPr>
          <p:cNvPr id="12" name="Image 11" descr="Une image contenant texte, diagramme, ligne, Plan&#10;&#10;Description générée automatiquement">
            <a:extLst>
              <a:ext uri="{FF2B5EF4-FFF2-40B4-BE49-F238E27FC236}">
                <a16:creationId xmlns:a16="http://schemas.microsoft.com/office/drawing/2014/main" id="{E41778D0-33F4-5387-314D-13F92C0A2E5C}"/>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140208" y="583325"/>
            <a:ext cx="5582673" cy="6274674"/>
          </a:xfrm>
          <a:prstGeom prst="rect">
            <a:avLst/>
          </a:prstGeom>
        </p:spPr>
      </p:pic>
      <p:pic>
        <p:nvPicPr>
          <p:cNvPr id="14" name="Image 13" descr="Une image contenant texte, diagramme, ligne, Plan&#10;&#10;Description générée automatiquement">
            <a:extLst>
              <a:ext uri="{FF2B5EF4-FFF2-40B4-BE49-F238E27FC236}">
                <a16:creationId xmlns:a16="http://schemas.microsoft.com/office/drawing/2014/main" id="{33FA3575-AD49-110A-5B7E-6BD40BF22A51}"/>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a:off x="5722881" y="583326"/>
            <a:ext cx="6469119" cy="6274674"/>
          </a:xfrm>
          <a:prstGeom prst="rect">
            <a:avLst/>
          </a:prstGeom>
        </p:spPr>
      </p:pic>
      <p:sp>
        <p:nvSpPr>
          <p:cNvPr id="15" name="ZoneTexte 14">
            <a:extLst>
              <a:ext uri="{FF2B5EF4-FFF2-40B4-BE49-F238E27FC236}">
                <a16:creationId xmlns:a16="http://schemas.microsoft.com/office/drawing/2014/main" id="{62551871-9B8C-62A3-20BE-486CF1F5C912}"/>
              </a:ext>
            </a:extLst>
          </p:cNvPr>
          <p:cNvSpPr txBox="1"/>
          <p:nvPr/>
        </p:nvSpPr>
        <p:spPr>
          <a:xfrm>
            <a:off x="2187197" y="1892891"/>
            <a:ext cx="1671144" cy="523220"/>
          </a:xfrm>
          <a:prstGeom prst="rect">
            <a:avLst/>
          </a:prstGeom>
          <a:noFill/>
        </p:spPr>
        <p:txBody>
          <a:bodyPr wrap="square" rtlCol="0">
            <a:spAutoFit/>
          </a:bodyPr>
          <a:lstStyle/>
          <a:p>
            <a:r>
              <a:rPr lang="fr-FR" sz="2800" dirty="0">
                <a:solidFill>
                  <a:schemeClr val="accent1"/>
                </a:solidFill>
              </a:rPr>
              <a:t>épimères</a:t>
            </a:r>
          </a:p>
        </p:txBody>
      </p:sp>
      <p:sp>
        <p:nvSpPr>
          <p:cNvPr id="16" name="ZoneTexte 15">
            <a:extLst>
              <a:ext uri="{FF2B5EF4-FFF2-40B4-BE49-F238E27FC236}">
                <a16:creationId xmlns:a16="http://schemas.microsoft.com/office/drawing/2014/main" id="{9E8BC954-C792-7E84-6C03-C0B7537E4361}"/>
              </a:ext>
            </a:extLst>
          </p:cNvPr>
          <p:cNvSpPr txBox="1"/>
          <p:nvPr/>
        </p:nvSpPr>
        <p:spPr>
          <a:xfrm>
            <a:off x="8121868" y="3325495"/>
            <a:ext cx="1671144" cy="523220"/>
          </a:xfrm>
          <a:prstGeom prst="rect">
            <a:avLst/>
          </a:prstGeom>
          <a:noFill/>
        </p:spPr>
        <p:txBody>
          <a:bodyPr wrap="square" rtlCol="0">
            <a:spAutoFit/>
          </a:bodyPr>
          <a:lstStyle/>
          <a:p>
            <a:r>
              <a:rPr lang="fr-FR" sz="2800" dirty="0">
                <a:solidFill>
                  <a:schemeClr val="accent1"/>
                </a:solidFill>
              </a:rPr>
              <a:t>épimères</a:t>
            </a:r>
          </a:p>
        </p:txBody>
      </p:sp>
      <p:sp>
        <p:nvSpPr>
          <p:cNvPr id="17" name="ZoneTexte 16">
            <a:extLst>
              <a:ext uri="{FF2B5EF4-FFF2-40B4-BE49-F238E27FC236}">
                <a16:creationId xmlns:a16="http://schemas.microsoft.com/office/drawing/2014/main" id="{940DD6F8-BEA7-7561-CD6C-A90A8FF0BE4A}"/>
              </a:ext>
            </a:extLst>
          </p:cNvPr>
          <p:cNvSpPr txBox="1"/>
          <p:nvPr/>
        </p:nvSpPr>
        <p:spPr>
          <a:xfrm>
            <a:off x="5249917" y="2002221"/>
            <a:ext cx="2175642" cy="523220"/>
          </a:xfrm>
          <a:prstGeom prst="rect">
            <a:avLst/>
          </a:prstGeom>
          <a:noFill/>
        </p:spPr>
        <p:txBody>
          <a:bodyPr wrap="square" rtlCol="0">
            <a:spAutoFit/>
          </a:bodyPr>
          <a:lstStyle/>
          <a:p>
            <a:r>
              <a:rPr lang="fr-FR" sz="2800" b="1" dirty="0" err="1">
                <a:solidFill>
                  <a:srgbClr val="C00000"/>
                </a:solidFill>
              </a:rPr>
              <a:t>Céoses</a:t>
            </a:r>
            <a:endParaRPr lang="fr-FR" sz="2800" dirty="0"/>
          </a:p>
        </p:txBody>
      </p:sp>
      <p:sp>
        <p:nvSpPr>
          <p:cNvPr id="18" name="ZoneTexte 17">
            <a:extLst>
              <a:ext uri="{FF2B5EF4-FFF2-40B4-BE49-F238E27FC236}">
                <a16:creationId xmlns:a16="http://schemas.microsoft.com/office/drawing/2014/main" id="{A48D411A-C1B8-E235-6872-7106E28F00D9}"/>
              </a:ext>
            </a:extLst>
          </p:cNvPr>
          <p:cNvSpPr txBox="1"/>
          <p:nvPr/>
        </p:nvSpPr>
        <p:spPr>
          <a:xfrm>
            <a:off x="5244657" y="846076"/>
            <a:ext cx="2175642" cy="523220"/>
          </a:xfrm>
          <a:prstGeom prst="rect">
            <a:avLst/>
          </a:prstGeom>
          <a:noFill/>
        </p:spPr>
        <p:txBody>
          <a:bodyPr wrap="square" rtlCol="0">
            <a:spAutoFit/>
          </a:bodyPr>
          <a:lstStyle/>
          <a:p>
            <a:r>
              <a:rPr lang="fr-FR" sz="2800" b="1" dirty="0">
                <a:solidFill>
                  <a:srgbClr val="C00000"/>
                </a:solidFill>
              </a:rPr>
              <a:t>Aldoses</a:t>
            </a:r>
            <a:endParaRPr lang="fr-FR" sz="2800" dirty="0"/>
          </a:p>
        </p:txBody>
      </p:sp>
      <p:sp>
        <p:nvSpPr>
          <p:cNvPr id="19" name="Flèche : gauche 18">
            <a:extLst>
              <a:ext uri="{FF2B5EF4-FFF2-40B4-BE49-F238E27FC236}">
                <a16:creationId xmlns:a16="http://schemas.microsoft.com/office/drawing/2014/main" id="{6F7AB38A-C553-A53F-5E17-43BED646D9E7}"/>
              </a:ext>
            </a:extLst>
          </p:cNvPr>
          <p:cNvSpPr/>
          <p:nvPr/>
        </p:nvSpPr>
        <p:spPr>
          <a:xfrm>
            <a:off x="4004441" y="972199"/>
            <a:ext cx="1145624" cy="320573"/>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Flèche : droite 19">
            <a:extLst>
              <a:ext uri="{FF2B5EF4-FFF2-40B4-BE49-F238E27FC236}">
                <a16:creationId xmlns:a16="http://schemas.microsoft.com/office/drawing/2014/main" id="{264F2AF4-9EE8-C09B-3AAC-8E2515DFC636}"/>
              </a:ext>
            </a:extLst>
          </p:cNvPr>
          <p:cNvSpPr/>
          <p:nvPr/>
        </p:nvSpPr>
        <p:spPr>
          <a:xfrm>
            <a:off x="6479632" y="2096822"/>
            <a:ext cx="1166641" cy="346841"/>
          </a:xfrm>
          <a:prstGeom prst="righ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 name="Connecteur droit avec flèche 2">
            <a:extLst>
              <a:ext uri="{FF2B5EF4-FFF2-40B4-BE49-F238E27FC236}">
                <a16:creationId xmlns:a16="http://schemas.microsoft.com/office/drawing/2014/main" id="{7F1AC461-F23A-07F8-D0BF-B8794AAE54DE}"/>
              </a:ext>
            </a:extLst>
          </p:cNvPr>
          <p:cNvCxnSpPr>
            <a:cxnSpLocks/>
          </p:cNvCxnSpPr>
          <p:nvPr/>
        </p:nvCxnSpPr>
        <p:spPr>
          <a:xfrm>
            <a:off x="3687580" y="2191407"/>
            <a:ext cx="316861" cy="2522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avec flèche 4">
            <a:extLst>
              <a:ext uri="{FF2B5EF4-FFF2-40B4-BE49-F238E27FC236}">
                <a16:creationId xmlns:a16="http://schemas.microsoft.com/office/drawing/2014/main" id="{9D79F08C-9D0A-A6AB-97EA-2FE64008B907}"/>
              </a:ext>
            </a:extLst>
          </p:cNvPr>
          <p:cNvCxnSpPr>
            <a:cxnSpLocks/>
          </p:cNvCxnSpPr>
          <p:nvPr/>
        </p:nvCxnSpPr>
        <p:spPr>
          <a:xfrm flipH="1">
            <a:off x="1888765" y="2270242"/>
            <a:ext cx="298432" cy="17592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37CCBA49-B7D4-9950-F388-DF487292538B}"/>
              </a:ext>
            </a:extLst>
          </p:cNvPr>
          <p:cNvCxnSpPr>
            <a:cxnSpLocks/>
          </p:cNvCxnSpPr>
          <p:nvPr/>
        </p:nvCxnSpPr>
        <p:spPr>
          <a:xfrm>
            <a:off x="9236442" y="3797848"/>
            <a:ext cx="316861" cy="2522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5075CECA-8019-ABC7-51F6-4F68971E18E4}"/>
              </a:ext>
            </a:extLst>
          </p:cNvPr>
          <p:cNvCxnSpPr>
            <a:cxnSpLocks/>
          </p:cNvCxnSpPr>
          <p:nvPr/>
        </p:nvCxnSpPr>
        <p:spPr>
          <a:xfrm flipH="1">
            <a:off x="8097193" y="3816725"/>
            <a:ext cx="298432" cy="17592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6870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1644D419-2620-0546-D00C-A9C320215F4A}"/>
              </a:ext>
            </a:extLst>
          </p:cNvPr>
          <p:cNvSpPr>
            <a:spLocks noGrp="1"/>
          </p:cNvSpPr>
          <p:nvPr>
            <p:ph idx="1"/>
          </p:nvPr>
        </p:nvSpPr>
        <p:spPr>
          <a:xfrm>
            <a:off x="331076" y="583325"/>
            <a:ext cx="11860924" cy="6274674"/>
          </a:xfrm>
        </p:spPr>
        <p:txBody>
          <a:bodyPr>
            <a:normAutofit/>
          </a:bodyPr>
          <a:lstStyle/>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Une variété de monosaccharides soient présents dans les organismes vivants, mais trois hexoses sont particulièrement abondants :                      le D-glucose, le D-galactose et le D-fructose. </a:t>
            </a:r>
          </a:p>
        </p:txBody>
      </p:sp>
      <p:sp>
        <p:nvSpPr>
          <p:cNvPr id="4" name="Titre 1">
            <a:extLst>
              <a:ext uri="{FF2B5EF4-FFF2-40B4-BE49-F238E27FC236}">
                <a16:creationId xmlns:a16="http://schemas.microsoft.com/office/drawing/2014/main" id="{011AC218-FC02-EFD8-5731-80C431B51B0B}"/>
              </a:ext>
            </a:extLst>
          </p:cNvPr>
          <p:cNvSpPr txBox="1">
            <a:spLocks/>
          </p:cNvSpPr>
          <p:nvPr/>
        </p:nvSpPr>
        <p:spPr>
          <a:xfrm>
            <a:off x="838200" y="1"/>
            <a:ext cx="10515600" cy="5833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fr-FR" sz="3500" b="1" dirty="0">
                <a:solidFill>
                  <a:srgbClr val="C00000"/>
                </a:solidFill>
              </a:rPr>
              <a:t>Hexoses importants</a:t>
            </a:r>
          </a:p>
        </p:txBody>
      </p:sp>
      <p:pic>
        <p:nvPicPr>
          <p:cNvPr id="8" name="Image 7">
            <a:extLst>
              <a:ext uri="{FF2B5EF4-FFF2-40B4-BE49-F238E27FC236}">
                <a16:creationId xmlns:a16="http://schemas.microsoft.com/office/drawing/2014/main" id="{56725836-9EF0-B070-6EA4-1E06E2027984}"/>
              </a:ext>
            </a:extLst>
          </p:cNvPr>
          <p:cNvPicPr>
            <a:picLocks noChangeAspect="1"/>
          </p:cNvPicPr>
          <p:nvPr/>
        </p:nvPicPr>
        <p:blipFill>
          <a:blip r:embed="rId3">
            <a:lum bright="-20000" contrast="40000"/>
          </a:blip>
          <a:stretch>
            <a:fillRect/>
          </a:stretch>
        </p:blipFill>
        <p:spPr>
          <a:xfrm>
            <a:off x="1002967" y="2254489"/>
            <a:ext cx="9891005" cy="4616177"/>
          </a:xfrm>
          <a:prstGeom prst="rect">
            <a:avLst/>
          </a:prstGeom>
        </p:spPr>
      </p:pic>
    </p:spTree>
    <p:extLst>
      <p:ext uri="{BB962C8B-B14F-4D97-AF65-F5344CB8AC3E}">
        <p14:creationId xmlns:p14="http://schemas.microsoft.com/office/powerpoint/2010/main" val="2016744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B6533E78-B217-777F-D2B7-303C65313550}"/>
              </a:ext>
            </a:extLst>
          </p:cNvPr>
          <p:cNvSpPr txBox="1">
            <a:spLocks/>
          </p:cNvSpPr>
          <p:nvPr/>
        </p:nvSpPr>
        <p:spPr>
          <a:xfrm>
            <a:off x="838200" y="109312"/>
            <a:ext cx="10515600" cy="5833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fr-FR" sz="3200" b="1" dirty="0">
                <a:solidFill>
                  <a:srgbClr val="C00000"/>
                </a:solidFill>
              </a:rPr>
              <a:t>Structures cycliques des Monosaccharides</a:t>
            </a:r>
          </a:p>
        </p:txBody>
      </p:sp>
      <p:sp>
        <p:nvSpPr>
          <p:cNvPr id="5" name="ZoneTexte 4">
            <a:extLst>
              <a:ext uri="{FF2B5EF4-FFF2-40B4-BE49-F238E27FC236}">
                <a16:creationId xmlns:a16="http://schemas.microsoft.com/office/drawing/2014/main" id="{1106B87C-2B29-66DC-74D4-59499D1FEB98}"/>
              </a:ext>
            </a:extLst>
          </p:cNvPr>
          <p:cNvSpPr txBox="1"/>
          <p:nvPr/>
        </p:nvSpPr>
        <p:spPr>
          <a:xfrm>
            <a:off x="299545" y="789462"/>
            <a:ext cx="11892455" cy="2015936"/>
          </a:xfrm>
          <a:prstGeom prst="rect">
            <a:avLst/>
          </a:prstGeom>
          <a:noFill/>
        </p:spPr>
        <p:txBody>
          <a:bodyPr wrap="square" rtlCol="0">
            <a:sp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Nous avons représenté les MS comme des molécules linéaires, mais beaucoup adoptent des structures cycliques. Cette conversion se produit en raison de la capacité des aldéhydes et des cétones à réagir avec les alcools : (parfois intramoléculaire). </a:t>
            </a:r>
          </a:p>
        </p:txBody>
      </p:sp>
      <p:sp>
        <p:nvSpPr>
          <p:cNvPr id="11" name="ZoneTexte 10">
            <a:extLst>
              <a:ext uri="{FF2B5EF4-FFF2-40B4-BE49-F238E27FC236}">
                <a16:creationId xmlns:a16="http://schemas.microsoft.com/office/drawing/2014/main" id="{94AF8FF4-A79F-F39E-26FB-05E547C4D8F6}"/>
              </a:ext>
            </a:extLst>
          </p:cNvPr>
          <p:cNvSpPr txBox="1"/>
          <p:nvPr/>
        </p:nvSpPr>
        <p:spPr>
          <a:xfrm>
            <a:off x="4645575" y="5760573"/>
            <a:ext cx="2165131" cy="646331"/>
          </a:xfrm>
          <a:prstGeom prst="rect">
            <a:avLst/>
          </a:prstGeom>
          <a:noFill/>
        </p:spPr>
        <p:txBody>
          <a:bodyPr wrap="square" rtlCol="0">
            <a:spAutoFit/>
          </a:bodyPr>
          <a:lstStyle/>
          <a:p>
            <a:r>
              <a:rPr lang="fr-FR" sz="3600" dirty="0"/>
              <a:t>Alcool</a:t>
            </a:r>
          </a:p>
        </p:txBody>
      </p:sp>
      <p:sp>
        <p:nvSpPr>
          <p:cNvPr id="12" name="Rectangle 11">
            <a:extLst>
              <a:ext uri="{FF2B5EF4-FFF2-40B4-BE49-F238E27FC236}">
                <a16:creationId xmlns:a16="http://schemas.microsoft.com/office/drawing/2014/main" id="{02B2B2D0-D6FE-6931-D830-A4B914245A8D}"/>
              </a:ext>
            </a:extLst>
          </p:cNvPr>
          <p:cNvSpPr/>
          <p:nvPr/>
        </p:nvSpPr>
        <p:spPr>
          <a:xfrm>
            <a:off x="4614043" y="6406908"/>
            <a:ext cx="1250731" cy="27768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3" name="ZoneTexte 12">
            <a:extLst>
              <a:ext uri="{FF2B5EF4-FFF2-40B4-BE49-F238E27FC236}">
                <a16:creationId xmlns:a16="http://schemas.microsoft.com/office/drawing/2014/main" id="{E1493A17-2B5D-E174-ADBF-3F2DE39224FD}"/>
              </a:ext>
            </a:extLst>
          </p:cNvPr>
          <p:cNvSpPr txBox="1"/>
          <p:nvPr/>
        </p:nvSpPr>
        <p:spPr>
          <a:xfrm>
            <a:off x="2212432" y="5949280"/>
            <a:ext cx="1608082" cy="584775"/>
          </a:xfrm>
          <a:prstGeom prst="rect">
            <a:avLst/>
          </a:prstGeom>
          <a:noFill/>
        </p:spPr>
        <p:txBody>
          <a:bodyPr wrap="square" rtlCol="0">
            <a:spAutoFit/>
          </a:bodyPr>
          <a:lstStyle/>
          <a:p>
            <a:r>
              <a:rPr lang="fr-FR" sz="3200" dirty="0"/>
              <a:t>Cétone</a:t>
            </a:r>
          </a:p>
        </p:txBody>
      </p:sp>
      <p:sp>
        <p:nvSpPr>
          <p:cNvPr id="14" name="Rectangle 13">
            <a:extLst>
              <a:ext uri="{FF2B5EF4-FFF2-40B4-BE49-F238E27FC236}">
                <a16:creationId xmlns:a16="http://schemas.microsoft.com/office/drawing/2014/main" id="{40D69D5E-6C49-3006-64BF-00FAED625794}"/>
              </a:ext>
            </a:extLst>
          </p:cNvPr>
          <p:cNvSpPr/>
          <p:nvPr/>
        </p:nvSpPr>
        <p:spPr>
          <a:xfrm>
            <a:off x="2112585" y="6391141"/>
            <a:ext cx="1250731" cy="27768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5" name="Rectangle 14">
            <a:extLst>
              <a:ext uri="{FF2B5EF4-FFF2-40B4-BE49-F238E27FC236}">
                <a16:creationId xmlns:a16="http://schemas.microsoft.com/office/drawing/2014/main" id="{15461FCB-A749-C4CB-DA19-6086A38E1C5A}"/>
              </a:ext>
            </a:extLst>
          </p:cNvPr>
          <p:cNvSpPr/>
          <p:nvPr/>
        </p:nvSpPr>
        <p:spPr>
          <a:xfrm>
            <a:off x="4614043" y="3905439"/>
            <a:ext cx="1250731" cy="27768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6" name="Rectangle 15">
            <a:extLst>
              <a:ext uri="{FF2B5EF4-FFF2-40B4-BE49-F238E27FC236}">
                <a16:creationId xmlns:a16="http://schemas.microsoft.com/office/drawing/2014/main" id="{BDF1E706-5E32-597A-F6E5-14A596B09FD5}"/>
              </a:ext>
            </a:extLst>
          </p:cNvPr>
          <p:cNvSpPr/>
          <p:nvPr/>
        </p:nvSpPr>
        <p:spPr>
          <a:xfrm>
            <a:off x="1982525" y="3770671"/>
            <a:ext cx="1450422" cy="4124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7" name="ZoneTexte 16">
            <a:extLst>
              <a:ext uri="{FF2B5EF4-FFF2-40B4-BE49-F238E27FC236}">
                <a16:creationId xmlns:a16="http://schemas.microsoft.com/office/drawing/2014/main" id="{1883C871-3B47-84AB-0BCE-3B34E21CC9A1}"/>
              </a:ext>
            </a:extLst>
          </p:cNvPr>
          <p:cNvSpPr txBox="1"/>
          <p:nvPr/>
        </p:nvSpPr>
        <p:spPr>
          <a:xfrm>
            <a:off x="1998303" y="3650595"/>
            <a:ext cx="2112585" cy="584775"/>
          </a:xfrm>
          <a:prstGeom prst="rect">
            <a:avLst/>
          </a:prstGeom>
          <a:noFill/>
        </p:spPr>
        <p:txBody>
          <a:bodyPr wrap="square" rtlCol="0">
            <a:spAutoFit/>
          </a:bodyPr>
          <a:lstStyle/>
          <a:p>
            <a:r>
              <a:rPr lang="fr-FR" sz="3200" dirty="0"/>
              <a:t>Aldéhyde</a:t>
            </a:r>
          </a:p>
        </p:txBody>
      </p:sp>
      <p:sp>
        <p:nvSpPr>
          <p:cNvPr id="3" name="ZoneTexte 2">
            <a:extLst>
              <a:ext uri="{FF2B5EF4-FFF2-40B4-BE49-F238E27FC236}">
                <a16:creationId xmlns:a16="http://schemas.microsoft.com/office/drawing/2014/main" id="{B6EA8D82-5647-40B0-84AA-0C946DC3781A}"/>
              </a:ext>
            </a:extLst>
          </p:cNvPr>
          <p:cNvSpPr txBox="1"/>
          <p:nvPr/>
        </p:nvSpPr>
        <p:spPr>
          <a:xfrm>
            <a:off x="10401300" y="3330565"/>
            <a:ext cx="1905000" cy="646331"/>
          </a:xfrm>
          <a:prstGeom prst="rect">
            <a:avLst/>
          </a:prstGeom>
          <a:noFill/>
        </p:spPr>
        <p:txBody>
          <a:bodyPr wrap="square" rtlCol="0">
            <a:spAutoFit/>
          </a:bodyPr>
          <a:lstStyle/>
          <a:p>
            <a:r>
              <a:rPr lang="fr-FR" sz="3600" dirty="0"/>
              <a:t>Alcool</a:t>
            </a:r>
          </a:p>
        </p:txBody>
      </p:sp>
      <p:pic>
        <p:nvPicPr>
          <p:cNvPr id="8" name="Image 7" descr="Une image contenant diagramme, texte, ligne, Police&#10;&#10;Description générée automatiquement">
            <a:extLst>
              <a:ext uri="{FF2B5EF4-FFF2-40B4-BE49-F238E27FC236}">
                <a16:creationId xmlns:a16="http://schemas.microsoft.com/office/drawing/2014/main" id="{6DA4C9C3-B7B2-7088-EE19-E0A2CFA4DAB6}"/>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78000"/>
                    </a14:imgEffect>
                    <a14:imgEffect>
                      <a14:brightnessContrast bright="-3000" contrast="58000"/>
                    </a14:imgEffect>
                  </a14:imgLayer>
                </a14:imgProps>
              </a:ext>
              <a:ext uri="{28A0092B-C50C-407E-A947-70E740481C1C}">
                <a14:useLocalDpi xmlns:a14="http://schemas.microsoft.com/office/drawing/2010/main" val="0"/>
              </a:ext>
            </a:extLst>
          </a:blip>
          <a:stretch>
            <a:fillRect/>
          </a:stretch>
        </p:blipFill>
        <p:spPr>
          <a:xfrm>
            <a:off x="0" y="2728454"/>
            <a:ext cx="12192000" cy="4129546"/>
          </a:xfrm>
          <a:prstGeom prst="rect">
            <a:avLst/>
          </a:prstGeom>
        </p:spPr>
      </p:pic>
      <p:sp>
        <p:nvSpPr>
          <p:cNvPr id="10" name="ZoneTexte 9">
            <a:extLst>
              <a:ext uri="{FF2B5EF4-FFF2-40B4-BE49-F238E27FC236}">
                <a16:creationId xmlns:a16="http://schemas.microsoft.com/office/drawing/2014/main" id="{B97132B4-EF81-2671-8C3B-FD42CB9FC935}"/>
              </a:ext>
            </a:extLst>
          </p:cNvPr>
          <p:cNvSpPr txBox="1"/>
          <p:nvPr/>
        </p:nvSpPr>
        <p:spPr>
          <a:xfrm>
            <a:off x="1783830" y="4183121"/>
            <a:ext cx="1828800" cy="523220"/>
          </a:xfrm>
          <a:prstGeom prst="rect">
            <a:avLst/>
          </a:prstGeom>
          <a:noFill/>
        </p:spPr>
        <p:txBody>
          <a:bodyPr wrap="square" rtlCol="0">
            <a:spAutoFit/>
          </a:bodyPr>
          <a:lstStyle/>
          <a:p>
            <a:r>
              <a:rPr lang="fr-FR" sz="2800" b="1" dirty="0"/>
              <a:t>Aldéhyde</a:t>
            </a:r>
          </a:p>
        </p:txBody>
      </p:sp>
      <p:sp>
        <p:nvSpPr>
          <p:cNvPr id="18" name="ZoneTexte 17">
            <a:extLst>
              <a:ext uri="{FF2B5EF4-FFF2-40B4-BE49-F238E27FC236}">
                <a16:creationId xmlns:a16="http://schemas.microsoft.com/office/drawing/2014/main" id="{C616E0B5-E51F-03BA-1946-258BA3369F9A}"/>
              </a:ext>
            </a:extLst>
          </p:cNvPr>
          <p:cNvSpPr txBox="1"/>
          <p:nvPr/>
        </p:nvSpPr>
        <p:spPr>
          <a:xfrm>
            <a:off x="4469564" y="5864513"/>
            <a:ext cx="1828800" cy="584775"/>
          </a:xfrm>
          <a:prstGeom prst="rect">
            <a:avLst/>
          </a:prstGeom>
          <a:noFill/>
        </p:spPr>
        <p:txBody>
          <a:bodyPr wrap="square" rtlCol="0">
            <a:spAutoFit/>
          </a:bodyPr>
          <a:lstStyle/>
          <a:p>
            <a:r>
              <a:rPr lang="fr-FR" sz="3200" b="1" dirty="0"/>
              <a:t>Alcool</a:t>
            </a:r>
          </a:p>
        </p:txBody>
      </p:sp>
      <p:sp>
        <p:nvSpPr>
          <p:cNvPr id="19" name="ZoneTexte 18">
            <a:extLst>
              <a:ext uri="{FF2B5EF4-FFF2-40B4-BE49-F238E27FC236}">
                <a16:creationId xmlns:a16="http://schemas.microsoft.com/office/drawing/2014/main" id="{1DFAD8FC-51A8-BE97-051F-C80675232E97}"/>
              </a:ext>
            </a:extLst>
          </p:cNvPr>
          <p:cNvSpPr txBox="1"/>
          <p:nvPr/>
        </p:nvSpPr>
        <p:spPr>
          <a:xfrm>
            <a:off x="4653024" y="4165074"/>
            <a:ext cx="1828800" cy="584775"/>
          </a:xfrm>
          <a:prstGeom prst="rect">
            <a:avLst/>
          </a:prstGeom>
          <a:noFill/>
        </p:spPr>
        <p:txBody>
          <a:bodyPr wrap="square" rtlCol="0">
            <a:spAutoFit/>
          </a:bodyPr>
          <a:lstStyle/>
          <a:p>
            <a:r>
              <a:rPr lang="fr-FR" sz="3200" b="1" dirty="0"/>
              <a:t>Alcool</a:t>
            </a:r>
          </a:p>
        </p:txBody>
      </p:sp>
      <p:sp>
        <p:nvSpPr>
          <p:cNvPr id="20" name="ZoneTexte 19">
            <a:extLst>
              <a:ext uri="{FF2B5EF4-FFF2-40B4-BE49-F238E27FC236}">
                <a16:creationId xmlns:a16="http://schemas.microsoft.com/office/drawing/2014/main" id="{54402ADD-5EA7-534C-E37E-A08A97147FC3}"/>
              </a:ext>
            </a:extLst>
          </p:cNvPr>
          <p:cNvSpPr txBox="1"/>
          <p:nvPr/>
        </p:nvSpPr>
        <p:spPr>
          <a:xfrm>
            <a:off x="1851290" y="5884500"/>
            <a:ext cx="1828800" cy="523220"/>
          </a:xfrm>
          <a:prstGeom prst="rect">
            <a:avLst/>
          </a:prstGeom>
          <a:noFill/>
        </p:spPr>
        <p:txBody>
          <a:bodyPr wrap="square" rtlCol="0">
            <a:spAutoFit/>
          </a:bodyPr>
          <a:lstStyle/>
          <a:p>
            <a:r>
              <a:rPr lang="fr-FR" sz="2800" b="1" dirty="0"/>
              <a:t>Cétone</a:t>
            </a:r>
          </a:p>
        </p:txBody>
      </p:sp>
    </p:spTree>
    <p:extLst>
      <p:ext uri="{BB962C8B-B14F-4D97-AF65-F5344CB8AC3E}">
        <p14:creationId xmlns:p14="http://schemas.microsoft.com/office/powerpoint/2010/main" val="2192592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ZoneTexte 14">
            <a:extLst>
              <a:ext uri="{FF2B5EF4-FFF2-40B4-BE49-F238E27FC236}">
                <a16:creationId xmlns:a16="http://schemas.microsoft.com/office/drawing/2014/main" id="{8A732650-4C94-44EC-D454-104A9698A150}"/>
              </a:ext>
            </a:extLst>
          </p:cNvPr>
          <p:cNvSpPr txBox="1"/>
          <p:nvPr/>
        </p:nvSpPr>
        <p:spPr>
          <a:xfrm>
            <a:off x="8466513" y="6225762"/>
            <a:ext cx="3725487" cy="523220"/>
          </a:xfrm>
          <a:prstGeom prst="rect">
            <a:avLst/>
          </a:prstGeom>
          <a:noFill/>
        </p:spPr>
        <p:txBody>
          <a:bodyPr wrap="square" rtlCol="0">
            <a:spAutoFit/>
          </a:bodyPr>
          <a:lstStyle/>
          <a:p>
            <a:r>
              <a:rPr lang="fr-FR" sz="2800" b="1" u="sng" dirty="0"/>
              <a:t>projection de Haworth</a:t>
            </a:r>
            <a:r>
              <a:rPr lang="fr-FR" sz="2800" u="sng" dirty="0"/>
              <a:t> </a:t>
            </a:r>
          </a:p>
        </p:txBody>
      </p:sp>
      <p:sp>
        <p:nvSpPr>
          <p:cNvPr id="2" name="Titre 1">
            <a:extLst>
              <a:ext uri="{FF2B5EF4-FFF2-40B4-BE49-F238E27FC236}">
                <a16:creationId xmlns:a16="http://schemas.microsoft.com/office/drawing/2014/main" id="{7DF0ED8C-C6C4-C411-B720-66AC61E567EA}"/>
              </a:ext>
            </a:extLst>
          </p:cNvPr>
          <p:cNvSpPr txBox="1">
            <a:spLocks/>
          </p:cNvSpPr>
          <p:nvPr/>
        </p:nvSpPr>
        <p:spPr>
          <a:xfrm>
            <a:off x="110359" y="39414"/>
            <a:ext cx="10515600" cy="583324"/>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4100" b="1" dirty="0">
                <a:solidFill>
                  <a:srgbClr val="C00000"/>
                </a:solidFill>
              </a:rPr>
              <a:t>Structures cycliques des Monosaccharides</a:t>
            </a:r>
          </a:p>
        </p:txBody>
      </p:sp>
      <p:sp>
        <p:nvSpPr>
          <p:cNvPr id="17" name="ZoneTexte 16">
            <a:extLst>
              <a:ext uri="{FF2B5EF4-FFF2-40B4-BE49-F238E27FC236}">
                <a16:creationId xmlns:a16="http://schemas.microsoft.com/office/drawing/2014/main" id="{7FA18562-8542-B0FB-31D8-558E8F2A624C}"/>
              </a:ext>
            </a:extLst>
          </p:cNvPr>
          <p:cNvSpPr txBox="1"/>
          <p:nvPr/>
        </p:nvSpPr>
        <p:spPr>
          <a:xfrm>
            <a:off x="10625959" y="1525576"/>
            <a:ext cx="1792026" cy="646331"/>
          </a:xfrm>
          <a:prstGeom prst="rect">
            <a:avLst/>
          </a:prstGeom>
          <a:noFill/>
        </p:spPr>
        <p:txBody>
          <a:bodyPr wrap="square" rtlCol="0">
            <a:spAutoFit/>
          </a:bodyPr>
          <a:lstStyle/>
          <a:p>
            <a:r>
              <a:rPr lang="el-GR" sz="3600" b="1" dirty="0">
                <a:solidFill>
                  <a:schemeClr val="accent1">
                    <a:lumMod val="75000"/>
                  </a:schemeClr>
                </a:solidFill>
              </a:rPr>
              <a:t>α</a:t>
            </a:r>
            <a:r>
              <a:rPr lang="fr-FR" sz="3600" b="1" dirty="0">
                <a:solidFill>
                  <a:schemeClr val="accent1">
                    <a:lumMod val="75000"/>
                  </a:schemeClr>
                </a:solidFill>
              </a:rPr>
              <a:t>-D-</a:t>
            </a:r>
            <a:r>
              <a:rPr lang="fr-FR" sz="3600" b="1" dirty="0" err="1">
                <a:solidFill>
                  <a:schemeClr val="accent1">
                    <a:lumMod val="75000"/>
                  </a:schemeClr>
                </a:solidFill>
              </a:rPr>
              <a:t>Glc</a:t>
            </a:r>
            <a:endParaRPr lang="fr-FR" sz="3600" b="1" dirty="0">
              <a:solidFill>
                <a:schemeClr val="accent1">
                  <a:lumMod val="75000"/>
                </a:schemeClr>
              </a:solidFill>
            </a:endParaRPr>
          </a:p>
        </p:txBody>
      </p:sp>
      <p:sp>
        <p:nvSpPr>
          <p:cNvPr id="19" name="ZoneTexte 18">
            <a:extLst>
              <a:ext uri="{FF2B5EF4-FFF2-40B4-BE49-F238E27FC236}">
                <a16:creationId xmlns:a16="http://schemas.microsoft.com/office/drawing/2014/main" id="{D698A039-2CB1-722F-490E-DACB53A25B09}"/>
              </a:ext>
            </a:extLst>
          </p:cNvPr>
          <p:cNvSpPr txBox="1"/>
          <p:nvPr/>
        </p:nvSpPr>
        <p:spPr>
          <a:xfrm>
            <a:off x="10548429" y="4011804"/>
            <a:ext cx="1678395" cy="646331"/>
          </a:xfrm>
          <a:prstGeom prst="rect">
            <a:avLst/>
          </a:prstGeom>
          <a:noFill/>
        </p:spPr>
        <p:txBody>
          <a:bodyPr wrap="square" rtlCol="0">
            <a:spAutoFit/>
          </a:bodyPr>
          <a:lstStyle/>
          <a:p>
            <a:r>
              <a:rPr lang="el-GR" sz="3600" b="1" dirty="0">
                <a:solidFill>
                  <a:schemeClr val="accent1">
                    <a:lumMod val="75000"/>
                  </a:schemeClr>
                </a:solidFill>
              </a:rPr>
              <a:t>β</a:t>
            </a:r>
            <a:r>
              <a:rPr lang="fr-FR" sz="3600" b="1" dirty="0">
                <a:solidFill>
                  <a:schemeClr val="accent1">
                    <a:lumMod val="75000"/>
                  </a:schemeClr>
                </a:solidFill>
              </a:rPr>
              <a:t>-D-</a:t>
            </a:r>
            <a:r>
              <a:rPr lang="fr-FR" sz="3600" b="1" dirty="0" err="1">
                <a:solidFill>
                  <a:schemeClr val="accent1">
                    <a:lumMod val="75000"/>
                  </a:schemeClr>
                </a:solidFill>
              </a:rPr>
              <a:t>Glc</a:t>
            </a:r>
            <a:endParaRPr lang="fr-FR" sz="3600" b="1" dirty="0">
              <a:solidFill>
                <a:schemeClr val="accent1">
                  <a:lumMod val="75000"/>
                </a:schemeClr>
              </a:solidFill>
            </a:endParaRPr>
          </a:p>
        </p:txBody>
      </p:sp>
      <p:pic>
        <p:nvPicPr>
          <p:cNvPr id="20" name="Image 19" descr="Une image contenant diagramme, ligne, conception&#10;&#10;Description générée automatiquement">
            <a:extLst>
              <a:ext uri="{FF2B5EF4-FFF2-40B4-BE49-F238E27FC236}">
                <a16:creationId xmlns:a16="http://schemas.microsoft.com/office/drawing/2014/main" id="{E33B2538-AF55-87E6-69A8-A1162454517B}"/>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81000"/>
                    </a14:imgEffect>
                    <a14:imgEffect>
                      <a14:brightnessContrast bright="-2000" contrast="72000"/>
                    </a14:imgEffect>
                  </a14:imgLayer>
                </a14:imgProps>
              </a:ext>
              <a:ext uri="{28A0092B-C50C-407E-A947-70E740481C1C}">
                <a14:useLocalDpi xmlns:a14="http://schemas.microsoft.com/office/drawing/2010/main" val="0"/>
              </a:ext>
            </a:extLst>
          </a:blip>
          <a:stretch>
            <a:fillRect/>
          </a:stretch>
        </p:blipFill>
        <p:spPr>
          <a:xfrm>
            <a:off x="8850039" y="4486101"/>
            <a:ext cx="2955662" cy="1819658"/>
          </a:xfrm>
          <a:prstGeom prst="rect">
            <a:avLst/>
          </a:prstGeom>
        </p:spPr>
      </p:pic>
      <p:sp>
        <p:nvSpPr>
          <p:cNvPr id="21" name="ZoneTexte 20">
            <a:extLst>
              <a:ext uri="{FF2B5EF4-FFF2-40B4-BE49-F238E27FC236}">
                <a16:creationId xmlns:a16="http://schemas.microsoft.com/office/drawing/2014/main" id="{28FF3EF2-D884-75CC-8409-B9DAD187A1C3}"/>
              </a:ext>
            </a:extLst>
          </p:cNvPr>
          <p:cNvSpPr txBox="1"/>
          <p:nvPr/>
        </p:nvSpPr>
        <p:spPr>
          <a:xfrm>
            <a:off x="29540" y="6348180"/>
            <a:ext cx="3725487" cy="523220"/>
          </a:xfrm>
          <a:prstGeom prst="rect">
            <a:avLst/>
          </a:prstGeom>
          <a:noFill/>
        </p:spPr>
        <p:txBody>
          <a:bodyPr wrap="square" rtlCol="0">
            <a:spAutoFit/>
          </a:bodyPr>
          <a:lstStyle/>
          <a:p>
            <a:r>
              <a:rPr lang="fr-FR" sz="2800" b="1" u="sng" dirty="0"/>
              <a:t>projection de Fisher</a:t>
            </a:r>
            <a:r>
              <a:rPr lang="fr-FR" sz="2800" u="sng" dirty="0"/>
              <a:t> </a:t>
            </a:r>
          </a:p>
        </p:txBody>
      </p:sp>
      <p:pic>
        <p:nvPicPr>
          <p:cNvPr id="23" name="Image 22" descr="Une image contenant diagramme, Police, capture d’écran, nombre&#10;&#10;Description générée automatiquement">
            <a:extLst>
              <a:ext uri="{FF2B5EF4-FFF2-40B4-BE49-F238E27FC236}">
                <a16:creationId xmlns:a16="http://schemas.microsoft.com/office/drawing/2014/main" id="{761E181A-D151-DBA7-D35A-F3A1314188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26" y="2908092"/>
            <a:ext cx="2107267" cy="3579280"/>
          </a:xfrm>
          <a:prstGeom prst="rect">
            <a:avLst/>
          </a:prstGeom>
        </p:spPr>
      </p:pic>
      <p:pic>
        <p:nvPicPr>
          <p:cNvPr id="25" name="Image 24" descr="Une image contenant diagramme, ligne, origami, conception&#10;&#10;Description générée automatiquement">
            <a:extLst>
              <a:ext uri="{FF2B5EF4-FFF2-40B4-BE49-F238E27FC236}">
                <a16:creationId xmlns:a16="http://schemas.microsoft.com/office/drawing/2014/main" id="{AD7B5EB6-D114-A7E5-7D08-B73ADF4206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5488" y="4214008"/>
            <a:ext cx="3398344" cy="2011754"/>
          </a:xfrm>
          <a:prstGeom prst="rect">
            <a:avLst/>
          </a:prstGeom>
        </p:spPr>
      </p:pic>
      <p:pic>
        <p:nvPicPr>
          <p:cNvPr id="27" name="Image 26" descr="Une image contenant diagramme, ligne, cercle, conception&#10;&#10;Description générée automatiquement">
            <a:extLst>
              <a:ext uri="{FF2B5EF4-FFF2-40B4-BE49-F238E27FC236}">
                <a16:creationId xmlns:a16="http://schemas.microsoft.com/office/drawing/2014/main" id="{C02D5213-E087-8A12-5DB3-0C4E568485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059571" y="2190365"/>
            <a:ext cx="2746130" cy="1599060"/>
          </a:xfrm>
          <a:prstGeom prst="rect">
            <a:avLst/>
          </a:prstGeom>
        </p:spPr>
      </p:pic>
      <p:cxnSp>
        <p:nvCxnSpPr>
          <p:cNvPr id="29" name="Connecteur droit 28">
            <a:extLst>
              <a:ext uri="{FF2B5EF4-FFF2-40B4-BE49-F238E27FC236}">
                <a16:creationId xmlns:a16="http://schemas.microsoft.com/office/drawing/2014/main" id="{2DE0EAFD-B242-8082-7553-92995EAE8C68}"/>
              </a:ext>
            </a:extLst>
          </p:cNvPr>
          <p:cNvCxnSpPr/>
          <p:nvPr/>
        </p:nvCxnSpPr>
        <p:spPr>
          <a:xfrm>
            <a:off x="9983449" y="3319854"/>
            <a:ext cx="944381"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30" name="Connecteur droit 29">
            <a:extLst>
              <a:ext uri="{FF2B5EF4-FFF2-40B4-BE49-F238E27FC236}">
                <a16:creationId xmlns:a16="http://schemas.microsoft.com/office/drawing/2014/main" id="{9225307A-F7E0-3FD2-E196-7B9B1A2FC3C8}"/>
              </a:ext>
            </a:extLst>
          </p:cNvPr>
          <p:cNvCxnSpPr>
            <a:cxnSpLocks/>
          </p:cNvCxnSpPr>
          <p:nvPr/>
        </p:nvCxnSpPr>
        <p:spPr>
          <a:xfrm>
            <a:off x="9818557" y="5802592"/>
            <a:ext cx="882352" cy="0"/>
          </a:xfrm>
          <a:prstGeom prst="line">
            <a:avLst/>
          </a:prstGeom>
          <a:ln w="57150"/>
        </p:spPr>
        <p:style>
          <a:lnRef idx="1">
            <a:schemeClr val="dk1"/>
          </a:lnRef>
          <a:fillRef idx="0">
            <a:schemeClr val="dk1"/>
          </a:fillRef>
          <a:effectRef idx="0">
            <a:schemeClr val="dk1"/>
          </a:effectRef>
          <a:fontRef idx="minor">
            <a:schemeClr val="tx1"/>
          </a:fontRef>
        </p:style>
      </p:cxnSp>
      <p:cxnSp>
        <p:nvCxnSpPr>
          <p:cNvPr id="32" name="Connecteur droit 31">
            <a:extLst>
              <a:ext uri="{FF2B5EF4-FFF2-40B4-BE49-F238E27FC236}">
                <a16:creationId xmlns:a16="http://schemas.microsoft.com/office/drawing/2014/main" id="{EE69C57B-1940-B288-5747-C7A6F8B1CB42}"/>
              </a:ext>
            </a:extLst>
          </p:cNvPr>
          <p:cNvCxnSpPr>
            <a:cxnSpLocks/>
          </p:cNvCxnSpPr>
          <p:nvPr/>
        </p:nvCxnSpPr>
        <p:spPr>
          <a:xfrm>
            <a:off x="4649451" y="5690794"/>
            <a:ext cx="1016831" cy="0"/>
          </a:xfrm>
          <a:prstGeom prst="line">
            <a:avLst/>
          </a:prstGeom>
          <a:ln w="57150"/>
        </p:spPr>
        <p:style>
          <a:lnRef idx="1">
            <a:schemeClr val="dk1"/>
          </a:lnRef>
          <a:fillRef idx="0">
            <a:schemeClr val="dk1"/>
          </a:fillRef>
          <a:effectRef idx="0">
            <a:schemeClr val="dk1"/>
          </a:effectRef>
          <a:fontRef idx="minor">
            <a:schemeClr val="tx1"/>
          </a:fontRef>
        </p:style>
      </p:cxnSp>
      <p:sp>
        <p:nvSpPr>
          <p:cNvPr id="37" name="ZoneTexte 36">
            <a:extLst>
              <a:ext uri="{FF2B5EF4-FFF2-40B4-BE49-F238E27FC236}">
                <a16:creationId xmlns:a16="http://schemas.microsoft.com/office/drawing/2014/main" id="{F7A00171-5986-B1F1-DC9C-63137D5D04C1}"/>
              </a:ext>
            </a:extLst>
          </p:cNvPr>
          <p:cNvSpPr txBox="1"/>
          <p:nvPr/>
        </p:nvSpPr>
        <p:spPr>
          <a:xfrm>
            <a:off x="110359" y="622738"/>
            <a:ext cx="9348434" cy="2616101"/>
          </a:xfrm>
          <a:prstGeom prst="rect">
            <a:avLst/>
          </a:prstGeom>
          <a:noFill/>
        </p:spPr>
        <p:txBody>
          <a:bodyPr wrap="square" rtlCol="0">
            <a:spAutoFit/>
          </a:bodyPr>
          <a:lstStyle/>
          <a:p>
            <a:pPr marL="342900" indent="-342900">
              <a:buFont typeface="Arial" panose="020B0604020202020204" pitchFamily="34" charset="0"/>
              <a:buChar char="•"/>
            </a:pPr>
            <a:r>
              <a:rPr lang="fr-FR" sz="2400" b="1" dirty="0">
                <a:solidFill>
                  <a:schemeClr val="accent1"/>
                </a:solidFill>
              </a:rPr>
              <a:t>La projection de Haworth </a:t>
            </a:r>
            <a:r>
              <a:rPr lang="fr-FR" sz="2400" b="1" dirty="0"/>
              <a:t>est un moyen pratique de représenter la structure cyclique des oses (monosaccharides) avec une simple perspective tridimensionnelle.</a:t>
            </a:r>
          </a:p>
          <a:p>
            <a:pPr marL="342900" indent="-342900">
              <a:buFont typeface="Arial" panose="020B0604020202020204" pitchFamily="34" charset="0"/>
              <a:buChar char="•"/>
            </a:pPr>
            <a:r>
              <a:rPr lang="fr-FR" sz="2400" b="1" dirty="0"/>
              <a:t>Les atomes de C et d’H ne sont pas représentés</a:t>
            </a:r>
          </a:p>
          <a:p>
            <a:pPr marL="342900" indent="-342900">
              <a:buFont typeface="Arial" panose="020B0604020202020204" pitchFamily="34" charset="0"/>
              <a:buChar char="•"/>
            </a:pPr>
            <a:r>
              <a:rPr lang="fr-FR" sz="2400" b="1" dirty="0"/>
              <a:t>Un trait plus épais indique que les atomes (et les liaisons chimiques) sont en avant du plan de la Diapositive</a:t>
            </a:r>
          </a:p>
          <a:p>
            <a:endParaRPr lang="fr-FR" sz="2000" b="1" dirty="0"/>
          </a:p>
        </p:txBody>
      </p:sp>
      <p:cxnSp>
        <p:nvCxnSpPr>
          <p:cNvPr id="40" name="Connecteur : en angle 39">
            <a:extLst>
              <a:ext uri="{FF2B5EF4-FFF2-40B4-BE49-F238E27FC236}">
                <a16:creationId xmlns:a16="http://schemas.microsoft.com/office/drawing/2014/main" id="{29882C99-749E-8FBC-205E-CC46FDDD17A9}"/>
              </a:ext>
            </a:extLst>
          </p:cNvPr>
          <p:cNvCxnSpPr>
            <a:endCxn id="20" idx="1"/>
          </p:cNvCxnSpPr>
          <p:nvPr/>
        </p:nvCxnSpPr>
        <p:spPr>
          <a:xfrm>
            <a:off x="7585023" y="4556535"/>
            <a:ext cx="1265016" cy="839395"/>
          </a:xfrm>
          <a:prstGeom prst="bent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2" name="Connecteur : en angle 41">
            <a:extLst>
              <a:ext uri="{FF2B5EF4-FFF2-40B4-BE49-F238E27FC236}">
                <a16:creationId xmlns:a16="http://schemas.microsoft.com/office/drawing/2014/main" id="{8D9E9791-C918-5A93-6C82-24C5BC453F0D}"/>
              </a:ext>
            </a:extLst>
          </p:cNvPr>
          <p:cNvCxnSpPr>
            <a:cxnSpLocks/>
          </p:cNvCxnSpPr>
          <p:nvPr/>
        </p:nvCxnSpPr>
        <p:spPr>
          <a:xfrm rot="5400000" flipH="1" flipV="1">
            <a:off x="7934332" y="3893091"/>
            <a:ext cx="1045323" cy="497467"/>
          </a:xfrm>
          <a:prstGeom prst="bentConnector3">
            <a:avLst>
              <a:gd name="adj1" fmla="val 10019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 name="Connecteur droit 3">
            <a:extLst>
              <a:ext uri="{FF2B5EF4-FFF2-40B4-BE49-F238E27FC236}">
                <a16:creationId xmlns:a16="http://schemas.microsoft.com/office/drawing/2014/main" id="{7C79AF31-ECAC-A243-4E30-5278FF718BE5}"/>
              </a:ext>
            </a:extLst>
          </p:cNvPr>
          <p:cNvCxnSpPr>
            <a:cxnSpLocks/>
          </p:cNvCxnSpPr>
          <p:nvPr/>
        </p:nvCxnSpPr>
        <p:spPr>
          <a:xfrm flipH="1" flipV="1">
            <a:off x="9359900" y="5451961"/>
            <a:ext cx="458657" cy="376031"/>
          </a:xfrm>
          <a:prstGeom prst="line">
            <a:avLst/>
          </a:prstGeom>
          <a:ln w="38100"/>
        </p:spPr>
        <p:style>
          <a:lnRef idx="1">
            <a:schemeClr val="dk1"/>
          </a:lnRef>
          <a:fillRef idx="0">
            <a:schemeClr val="dk1"/>
          </a:fillRef>
          <a:effectRef idx="0">
            <a:schemeClr val="dk1"/>
          </a:effectRef>
          <a:fontRef idx="minor">
            <a:schemeClr val="tx1"/>
          </a:fontRef>
        </p:style>
      </p:cxnSp>
      <p:cxnSp>
        <p:nvCxnSpPr>
          <p:cNvPr id="5" name="Connecteur droit 4">
            <a:extLst>
              <a:ext uri="{FF2B5EF4-FFF2-40B4-BE49-F238E27FC236}">
                <a16:creationId xmlns:a16="http://schemas.microsoft.com/office/drawing/2014/main" id="{8B71A404-8377-3FDB-A4BF-B67FC8D074A1}"/>
              </a:ext>
            </a:extLst>
          </p:cNvPr>
          <p:cNvCxnSpPr>
            <a:cxnSpLocks/>
          </p:cNvCxnSpPr>
          <p:nvPr/>
        </p:nvCxnSpPr>
        <p:spPr>
          <a:xfrm flipV="1">
            <a:off x="10700909" y="5451961"/>
            <a:ext cx="382664" cy="330578"/>
          </a:xfrm>
          <a:prstGeom prst="line">
            <a:avLst/>
          </a:prstGeom>
          <a:ln w="38100"/>
        </p:spPr>
        <p:style>
          <a:lnRef idx="1">
            <a:schemeClr val="dk1"/>
          </a:lnRef>
          <a:fillRef idx="0">
            <a:schemeClr val="dk1"/>
          </a:fillRef>
          <a:effectRef idx="0">
            <a:schemeClr val="dk1"/>
          </a:effectRef>
          <a:fontRef idx="minor">
            <a:schemeClr val="tx1"/>
          </a:fontRef>
        </p:style>
      </p:cxnSp>
      <p:cxnSp>
        <p:nvCxnSpPr>
          <p:cNvPr id="7" name="Connecteur droit 6">
            <a:extLst>
              <a:ext uri="{FF2B5EF4-FFF2-40B4-BE49-F238E27FC236}">
                <a16:creationId xmlns:a16="http://schemas.microsoft.com/office/drawing/2014/main" id="{F3340185-1AA9-31AA-DF0B-5C99325B3575}"/>
              </a:ext>
            </a:extLst>
          </p:cNvPr>
          <p:cNvCxnSpPr>
            <a:cxnSpLocks/>
          </p:cNvCxnSpPr>
          <p:nvPr/>
        </p:nvCxnSpPr>
        <p:spPr>
          <a:xfrm flipV="1">
            <a:off x="10927830" y="3013561"/>
            <a:ext cx="473243" cy="306293"/>
          </a:xfrm>
          <a:prstGeom prst="line">
            <a:avLst/>
          </a:prstGeom>
          <a:ln w="38100"/>
        </p:spPr>
        <p:style>
          <a:lnRef idx="1">
            <a:schemeClr val="dk1"/>
          </a:lnRef>
          <a:fillRef idx="0">
            <a:schemeClr val="dk1"/>
          </a:fillRef>
          <a:effectRef idx="0">
            <a:schemeClr val="dk1"/>
          </a:effectRef>
          <a:fontRef idx="minor">
            <a:schemeClr val="tx1"/>
          </a:fontRef>
        </p:style>
      </p:cxnSp>
      <p:cxnSp>
        <p:nvCxnSpPr>
          <p:cNvPr id="9" name="Connecteur droit 8">
            <a:extLst>
              <a:ext uri="{FF2B5EF4-FFF2-40B4-BE49-F238E27FC236}">
                <a16:creationId xmlns:a16="http://schemas.microsoft.com/office/drawing/2014/main" id="{D039A662-45E6-5227-151B-6B59054940ED}"/>
              </a:ext>
            </a:extLst>
          </p:cNvPr>
          <p:cNvCxnSpPr>
            <a:cxnSpLocks/>
          </p:cNvCxnSpPr>
          <p:nvPr/>
        </p:nvCxnSpPr>
        <p:spPr>
          <a:xfrm flipH="1" flipV="1">
            <a:off x="9510206" y="3013561"/>
            <a:ext cx="446484" cy="306293"/>
          </a:xfrm>
          <a:prstGeom prst="line">
            <a:avLst/>
          </a:prstGeom>
          <a:ln w="38100"/>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72081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317EF91-CCA0-2F58-172C-A40055D8B92D}"/>
              </a:ext>
            </a:extLst>
          </p:cNvPr>
          <p:cNvSpPr>
            <a:spLocks noGrp="1"/>
          </p:cNvSpPr>
          <p:nvPr>
            <p:ph type="title"/>
          </p:nvPr>
        </p:nvSpPr>
        <p:spPr>
          <a:xfrm>
            <a:off x="419100" y="579012"/>
            <a:ext cx="11353800" cy="1325563"/>
          </a:xfrm>
        </p:spPr>
        <p:txBody>
          <a:bodyPr>
            <a:norm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Seuls les oses à 5 ou 6 carbones donnent des formes cycliques stables !</a:t>
            </a:r>
          </a:p>
        </p:txBody>
      </p:sp>
      <p:pic>
        <p:nvPicPr>
          <p:cNvPr id="5" name="Image 4">
            <a:extLst>
              <a:ext uri="{FF2B5EF4-FFF2-40B4-BE49-F238E27FC236}">
                <a16:creationId xmlns:a16="http://schemas.microsoft.com/office/drawing/2014/main" id="{B7F2BD82-993C-E0BE-1559-E7E80EE40BB1}"/>
              </a:ext>
            </a:extLst>
          </p:cNvPr>
          <p:cNvPicPr>
            <a:picLocks noChangeAspect="1"/>
          </p:cNvPicPr>
          <p:nvPr/>
        </p:nvPicPr>
        <p:blipFill>
          <a:blip r:embed="rId3">
            <a:lum bright="-24000" contrast="40000"/>
          </a:blip>
          <a:stretch>
            <a:fillRect/>
          </a:stretch>
        </p:blipFill>
        <p:spPr>
          <a:xfrm>
            <a:off x="1008992" y="1690688"/>
            <a:ext cx="9979573" cy="4588300"/>
          </a:xfrm>
          <a:prstGeom prst="rect">
            <a:avLst/>
          </a:prstGeom>
        </p:spPr>
      </p:pic>
      <p:sp>
        <p:nvSpPr>
          <p:cNvPr id="6" name="Titre 1">
            <a:extLst>
              <a:ext uri="{FF2B5EF4-FFF2-40B4-BE49-F238E27FC236}">
                <a16:creationId xmlns:a16="http://schemas.microsoft.com/office/drawing/2014/main" id="{F3B0FD3C-D1DC-F4D1-0822-C204BD04BE16}"/>
              </a:ext>
            </a:extLst>
          </p:cNvPr>
          <p:cNvSpPr txBox="1">
            <a:spLocks/>
          </p:cNvSpPr>
          <p:nvPr/>
        </p:nvSpPr>
        <p:spPr>
          <a:xfrm>
            <a:off x="1008992" y="51973"/>
            <a:ext cx="3937762" cy="9373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0000"/>
              </a:lnSpc>
            </a:pPr>
            <a:r>
              <a:rPr lang="fr-FR" sz="3800" b="1" dirty="0">
                <a:solidFill>
                  <a:srgbClr val="C00000"/>
                </a:solidFill>
              </a:rPr>
              <a:t>Cyclisation</a:t>
            </a:r>
          </a:p>
        </p:txBody>
      </p:sp>
      <p:sp>
        <p:nvSpPr>
          <p:cNvPr id="7" name="ZoneTexte 6">
            <a:extLst>
              <a:ext uri="{FF2B5EF4-FFF2-40B4-BE49-F238E27FC236}">
                <a16:creationId xmlns:a16="http://schemas.microsoft.com/office/drawing/2014/main" id="{C1497352-AC27-68B3-3B4D-EC0BA247AD23}"/>
              </a:ext>
            </a:extLst>
          </p:cNvPr>
          <p:cNvSpPr txBox="1"/>
          <p:nvPr/>
        </p:nvSpPr>
        <p:spPr>
          <a:xfrm>
            <a:off x="1592317" y="6321967"/>
            <a:ext cx="10515600" cy="553998"/>
          </a:xfrm>
          <a:prstGeom prst="rect">
            <a:avLst/>
          </a:prstGeom>
          <a:noFill/>
        </p:spPr>
        <p:txBody>
          <a:bodyPr wrap="square" rtlCol="0">
            <a:sp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Les tetroses existent en solution sous la forme ouverte</a:t>
            </a:r>
          </a:p>
        </p:txBody>
      </p:sp>
    </p:spTree>
    <p:extLst>
      <p:ext uri="{BB962C8B-B14F-4D97-AF65-F5344CB8AC3E}">
        <p14:creationId xmlns:p14="http://schemas.microsoft.com/office/powerpoint/2010/main" val="867139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0FAAD29-6B7E-DC9B-5883-AAC452E00CB0}"/>
              </a:ext>
            </a:extLst>
          </p:cNvPr>
          <p:cNvSpPr>
            <a:spLocks noGrp="1"/>
          </p:cNvSpPr>
          <p:nvPr>
            <p:ph idx="1"/>
          </p:nvPr>
        </p:nvSpPr>
        <p:spPr>
          <a:xfrm>
            <a:off x="373505" y="764499"/>
            <a:ext cx="10515600" cy="4351338"/>
          </a:xfrm>
        </p:spPr>
        <p:txBody>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Lors de la description d'une réaction, la formule plane de Haworth suffit à l'écriture des formules des oses. Cette formule devient insuffisante quand il s'agit de décrire les molécules dans l'espace. </a:t>
            </a:r>
          </a:p>
          <a:p>
            <a:r>
              <a:rPr lang="fr-FR" sz="3000" b="1" dirty="0">
                <a:latin typeface="Calibri" panose="020F0502020204030204" pitchFamily="34" charset="0"/>
                <a:ea typeface="Calibri" panose="020F0502020204030204" pitchFamily="34" charset="0"/>
                <a:cs typeface="Times New Roman" panose="02020603050405020304" pitchFamily="18" charset="0"/>
              </a:rPr>
              <a:t>La représentation conformationnelle de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Reeves </a:t>
            </a:r>
            <a:r>
              <a:rPr lang="fr-FR" sz="3000" b="1" dirty="0">
                <a:latin typeface="Calibri" panose="020F0502020204030204" pitchFamily="34" charset="0"/>
                <a:ea typeface="Calibri" panose="020F0502020204030204" pitchFamily="34" charset="0"/>
                <a:cs typeface="Times New Roman" panose="02020603050405020304" pitchFamily="18" charset="0"/>
              </a:rPr>
              <a:t>comble cette lacune. Cette dernière est copiée sur la structure tridimensionnelle de la molécule observée dans une position précise. </a:t>
            </a:r>
          </a:p>
          <a:p>
            <a:r>
              <a:rPr lang="fr-FR" sz="3000" b="1" dirty="0">
                <a:latin typeface="Calibri" panose="020F0502020204030204" pitchFamily="34" charset="0"/>
                <a:ea typeface="Calibri" panose="020F0502020204030204" pitchFamily="34" charset="0"/>
                <a:cs typeface="Times New Roman" panose="02020603050405020304" pitchFamily="18" charset="0"/>
              </a:rPr>
              <a:t>Elle s'applique aussi bien aux furanoses qu'aux pyranoses :</a:t>
            </a:r>
          </a:p>
        </p:txBody>
      </p:sp>
      <p:sp>
        <p:nvSpPr>
          <p:cNvPr id="4" name="Titre 1">
            <a:extLst>
              <a:ext uri="{FF2B5EF4-FFF2-40B4-BE49-F238E27FC236}">
                <a16:creationId xmlns:a16="http://schemas.microsoft.com/office/drawing/2014/main" id="{5F643CD6-DBCA-3706-90DF-4D82F2DBA9F5}"/>
              </a:ext>
            </a:extLst>
          </p:cNvPr>
          <p:cNvSpPr txBox="1">
            <a:spLocks/>
          </p:cNvSpPr>
          <p:nvPr/>
        </p:nvSpPr>
        <p:spPr>
          <a:xfrm>
            <a:off x="1008992" y="51973"/>
            <a:ext cx="3937762" cy="93737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0000"/>
              </a:lnSpc>
            </a:pPr>
            <a:r>
              <a:rPr lang="fr-FR" sz="3800" b="1" dirty="0">
                <a:solidFill>
                  <a:srgbClr val="C00000"/>
                </a:solidFill>
              </a:rPr>
              <a:t>Cyclisation</a:t>
            </a:r>
          </a:p>
        </p:txBody>
      </p:sp>
      <p:pic>
        <p:nvPicPr>
          <p:cNvPr id="6" name="Image 5" descr="Une image contenant ligne, diagramme, texte, Police&#10;&#10;Description générée automatiquement">
            <a:extLst>
              <a:ext uri="{FF2B5EF4-FFF2-40B4-BE49-F238E27FC236}">
                <a16:creationId xmlns:a16="http://schemas.microsoft.com/office/drawing/2014/main" id="{790B2777-3E0C-E52C-D7CF-5BD6FA4DBA32}"/>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12000" contrast="100000"/>
                    </a14:imgEffect>
                  </a14:imgLayer>
                </a14:imgProps>
              </a:ext>
              <a:ext uri="{28A0092B-C50C-407E-A947-70E740481C1C}">
                <a14:useLocalDpi xmlns:a14="http://schemas.microsoft.com/office/drawing/2010/main" val="0"/>
              </a:ext>
            </a:extLst>
          </a:blip>
          <a:stretch>
            <a:fillRect/>
          </a:stretch>
        </p:blipFill>
        <p:spPr>
          <a:xfrm>
            <a:off x="7143439" y="5088445"/>
            <a:ext cx="3557666" cy="1479835"/>
          </a:xfrm>
          <a:prstGeom prst="rect">
            <a:avLst/>
          </a:prstGeom>
        </p:spPr>
      </p:pic>
      <p:pic>
        <p:nvPicPr>
          <p:cNvPr id="8" name="Image 7" descr="Une image contenant ligne, diagramme, texte, Police&#10;&#10;Description générée automatiquement">
            <a:extLst>
              <a:ext uri="{FF2B5EF4-FFF2-40B4-BE49-F238E27FC236}">
                <a16:creationId xmlns:a16="http://schemas.microsoft.com/office/drawing/2014/main" id="{469988BE-DE9C-38CF-9648-710C1AF9804E}"/>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100000"/>
                    </a14:imgEffect>
                    <a14:imgEffect>
                      <a14:brightnessContrast bright="-6000" contrast="100000"/>
                    </a14:imgEffect>
                  </a14:imgLayer>
                </a14:imgProps>
              </a:ext>
              <a:ext uri="{28A0092B-C50C-407E-A947-70E740481C1C}">
                <a14:useLocalDpi xmlns:a14="http://schemas.microsoft.com/office/drawing/2010/main" val="0"/>
              </a:ext>
            </a:extLst>
          </a:blip>
          <a:stretch>
            <a:fillRect/>
          </a:stretch>
        </p:blipFill>
        <p:spPr>
          <a:xfrm>
            <a:off x="2180441" y="4781862"/>
            <a:ext cx="3245998" cy="1813810"/>
          </a:xfrm>
          <a:prstGeom prst="rect">
            <a:avLst/>
          </a:prstGeom>
        </p:spPr>
      </p:pic>
      <p:sp>
        <p:nvSpPr>
          <p:cNvPr id="9" name="ZoneTexte 8">
            <a:extLst>
              <a:ext uri="{FF2B5EF4-FFF2-40B4-BE49-F238E27FC236}">
                <a16:creationId xmlns:a16="http://schemas.microsoft.com/office/drawing/2014/main" id="{1564ED0C-C5B4-CB67-C79A-2CC31497C7DA}"/>
              </a:ext>
            </a:extLst>
          </p:cNvPr>
          <p:cNvSpPr txBox="1"/>
          <p:nvPr/>
        </p:nvSpPr>
        <p:spPr>
          <a:xfrm>
            <a:off x="901897" y="5903893"/>
            <a:ext cx="2083633" cy="954107"/>
          </a:xfrm>
          <a:prstGeom prst="rect">
            <a:avLst/>
          </a:prstGeom>
          <a:noFill/>
        </p:spPr>
        <p:txBody>
          <a:bodyPr wrap="square" rtlCol="0">
            <a:spAutoFit/>
          </a:bodyPr>
          <a:lstStyle/>
          <a:p>
            <a:r>
              <a:rPr lang="fr-FR" sz="2800" b="1" dirty="0">
                <a:solidFill>
                  <a:schemeClr val="accent1"/>
                </a:solidFill>
              </a:rPr>
              <a:t>Chaise</a:t>
            </a:r>
          </a:p>
          <a:p>
            <a:r>
              <a:rPr lang="fr-FR" sz="2800" b="1" dirty="0">
                <a:solidFill>
                  <a:schemeClr val="accent1"/>
                </a:solidFill>
              </a:rPr>
              <a:t>(plus stable)</a:t>
            </a:r>
          </a:p>
        </p:txBody>
      </p:sp>
      <p:sp>
        <p:nvSpPr>
          <p:cNvPr id="10" name="ZoneTexte 9">
            <a:extLst>
              <a:ext uri="{FF2B5EF4-FFF2-40B4-BE49-F238E27FC236}">
                <a16:creationId xmlns:a16="http://schemas.microsoft.com/office/drawing/2014/main" id="{AC798AC2-D3C2-AA20-9A79-47A50DD816F9}"/>
              </a:ext>
            </a:extLst>
          </p:cNvPr>
          <p:cNvSpPr txBox="1"/>
          <p:nvPr/>
        </p:nvSpPr>
        <p:spPr>
          <a:xfrm>
            <a:off x="9896016" y="6223416"/>
            <a:ext cx="2083633" cy="523220"/>
          </a:xfrm>
          <a:prstGeom prst="rect">
            <a:avLst/>
          </a:prstGeom>
          <a:noFill/>
        </p:spPr>
        <p:txBody>
          <a:bodyPr wrap="square" rtlCol="0">
            <a:spAutoFit/>
          </a:bodyPr>
          <a:lstStyle/>
          <a:p>
            <a:r>
              <a:rPr lang="fr-FR" sz="2800" b="1" dirty="0">
                <a:solidFill>
                  <a:schemeClr val="accent1"/>
                </a:solidFill>
              </a:rPr>
              <a:t>Bateau</a:t>
            </a:r>
          </a:p>
        </p:txBody>
      </p:sp>
    </p:spTree>
    <p:extLst>
      <p:ext uri="{BB962C8B-B14F-4D97-AF65-F5344CB8AC3E}">
        <p14:creationId xmlns:p14="http://schemas.microsoft.com/office/powerpoint/2010/main" val="2563678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CA95612-2B63-C3D5-A1E1-488E20D87F79}"/>
              </a:ext>
            </a:extLst>
          </p:cNvPr>
          <p:cNvSpPr>
            <a:spLocks noGrp="1"/>
          </p:cNvSpPr>
          <p:nvPr>
            <p:ph idx="1"/>
          </p:nvPr>
        </p:nvSpPr>
        <p:spPr>
          <a:xfrm>
            <a:off x="189186" y="993229"/>
            <a:ext cx="12002814" cy="5864771"/>
          </a:xfrm>
        </p:spPr>
        <p:txBody>
          <a:bodyPr>
            <a:normAutofit/>
          </a:bodyPr>
          <a:lstStyle/>
          <a:p>
            <a:r>
              <a:rPr lang="fr-FR" sz="3200" b="1" u="sng" dirty="0">
                <a:latin typeface="Calibri" panose="020F0502020204030204" pitchFamily="34" charset="0"/>
                <a:ea typeface="Calibri" panose="020F0502020204030204" pitchFamily="34" charset="0"/>
                <a:cs typeface="Times New Roman" panose="02020603050405020304" pitchFamily="18" charset="0"/>
              </a:rPr>
              <a:t>Oxydations des oses </a:t>
            </a:r>
            <a:r>
              <a:rPr lang="fr-FR" sz="3200" dirty="0"/>
              <a:t>:</a:t>
            </a:r>
          </a:p>
          <a:p>
            <a:pPr marL="0" indent="0">
              <a:buNone/>
            </a:pPr>
            <a:endParaRPr lang="fr-FR" sz="3200" dirty="0"/>
          </a:p>
          <a:p>
            <a:pPr marL="0" indent="0">
              <a:buNone/>
            </a:pPr>
            <a:r>
              <a:rPr lang="fr-FR" sz="3200" b="1" dirty="0"/>
              <a:t>Une oxydation est une perte d’électrons, une réduction est un gain d’électrons</a:t>
            </a:r>
          </a:p>
          <a:p>
            <a:pPr marL="0" indent="0">
              <a:buNone/>
            </a:pPr>
            <a:r>
              <a:rPr lang="fr-FR" sz="3200" dirty="0"/>
              <a:t>- </a:t>
            </a:r>
            <a:r>
              <a:rPr lang="fr-FR" sz="3000" b="1" u="sng" dirty="0">
                <a:latin typeface="Calibri" panose="020F0502020204030204" pitchFamily="34" charset="0"/>
                <a:ea typeface="Calibri" panose="020F0502020204030204" pitchFamily="34" charset="0"/>
                <a:cs typeface="Times New Roman" panose="02020603050405020304" pitchFamily="18" charset="0"/>
              </a:rPr>
              <a:t>oxydation douce en milieu alcalin </a:t>
            </a:r>
            <a:r>
              <a:rPr lang="fr-FR" sz="3000" b="1" dirty="0">
                <a:latin typeface="Calibri" panose="020F0502020204030204" pitchFamily="34" charset="0"/>
                <a:ea typeface="Calibri" panose="020F0502020204030204" pitchFamily="34" charset="0"/>
                <a:cs typeface="Times New Roman" panose="02020603050405020304" pitchFamily="18" charset="0"/>
              </a:rPr>
              <a:t>:</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L'aldose R-CHO s'oxyde en acide aldonique RCOOH. Les cétoses ne sont pas oxydés. Agents oxydants : I</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3000" b="1" dirty="0">
                <a:latin typeface="Calibri" panose="020F0502020204030204" pitchFamily="34" charset="0"/>
                <a:ea typeface="Calibri" panose="020F0502020204030204" pitchFamily="34" charset="0"/>
                <a:cs typeface="Times New Roman" panose="02020603050405020304" pitchFamily="18" charset="0"/>
              </a:rPr>
              <a:t>, Br</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3000" b="1" dirty="0">
                <a:latin typeface="Calibri" panose="020F0502020204030204" pitchFamily="34" charset="0"/>
                <a:ea typeface="Calibri" panose="020F0502020204030204" pitchFamily="34" charset="0"/>
                <a:cs typeface="Times New Roman" panose="02020603050405020304" pitchFamily="18" charset="0"/>
              </a:rPr>
              <a:t>, HNO</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3</a:t>
            </a:r>
            <a:r>
              <a:rPr lang="fr-FR" sz="3000" b="1" dirty="0">
                <a:latin typeface="Calibri" panose="020F0502020204030204" pitchFamily="34" charset="0"/>
                <a:ea typeface="Calibri" panose="020F0502020204030204" pitchFamily="34" charset="0"/>
                <a:cs typeface="Times New Roman" panose="02020603050405020304" pitchFamily="18" charset="0"/>
              </a:rPr>
              <a:t> dilué</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Oxydation des aldoses par la liqueur de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Fehling</a:t>
            </a:r>
            <a:r>
              <a:rPr lang="fr-FR" sz="3000" b="1" dirty="0">
                <a:latin typeface="Calibri" panose="020F0502020204030204" pitchFamily="34" charset="0"/>
                <a:ea typeface="Calibri" panose="020F0502020204030204" pitchFamily="34" charset="0"/>
                <a:cs typeface="Times New Roman" panose="02020603050405020304" pitchFamily="18" charset="0"/>
              </a:rPr>
              <a:t>            détection de sucres réducteurs :  à chaud en milieu alcalin, l'oxyde cuivrique (bleu) est réduit en oxyde cuivreux (rouge brique) insoluble, tandis que l'aldose s'oxyde en acide aldonique</a:t>
            </a:r>
          </a:p>
        </p:txBody>
      </p:sp>
      <p:sp>
        <p:nvSpPr>
          <p:cNvPr id="4" name="Titre 1">
            <a:extLst>
              <a:ext uri="{FF2B5EF4-FFF2-40B4-BE49-F238E27FC236}">
                <a16:creationId xmlns:a16="http://schemas.microsoft.com/office/drawing/2014/main" id="{FDDBF8A1-A473-6185-7AF1-ED6679EC5CEF}"/>
              </a:ext>
            </a:extLst>
          </p:cNvPr>
          <p:cNvSpPr txBox="1">
            <a:spLocks/>
          </p:cNvSpPr>
          <p:nvPr/>
        </p:nvSpPr>
        <p:spPr>
          <a:xfrm>
            <a:off x="491358" y="173422"/>
            <a:ext cx="10515600" cy="5833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800" b="1" dirty="0">
                <a:solidFill>
                  <a:srgbClr val="C00000"/>
                </a:solidFill>
              </a:rPr>
              <a:t>Propriétés des Monosaccharides</a:t>
            </a:r>
          </a:p>
        </p:txBody>
      </p:sp>
      <p:cxnSp>
        <p:nvCxnSpPr>
          <p:cNvPr id="5" name="Connecteur droit avec flèche 4">
            <a:extLst>
              <a:ext uri="{FF2B5EF4-FFF2-40B4-BE49-F238E27FC236}">
                <a16:creationId xmlns:a16="http://schemas.microsoft.com/office/drawing/2014/main" id="{7643D74E-CBA0-B242-F82B-CF085AB95FE8}"/>
              </a:ext>
            </a:extLst>
          </p:cNvPr>
          <p:cNvCxnSpPr/>
          <p:nvPr/>
        </p:nvCxnSpPr>
        <p:spPr>
          <a:xfrm>
            <a:off x="7869836" y="4901784"/>
            <a:ext cx="73451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02168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1EE513D-BA05-607D-1D8F-467E34379070}"/>
              </a:ext>
            </a:extLst>
          </p:cNvPr>
          <p:cNvSpPr>
            <a:spLocks noGrp="1"/>
          </p:cNvSpPr>
          <p:nvPr>
            <p:ph type="title"/>
          </p:nvPr>
        </p:nvSpPr>
        <p:spPr>
          <a:xfrm>
            <a:off x="838200" y="0"/>
            <a:ext cx="10515600" cy="1325563"/>
          </a:xfrm>
        </p:spPr>
        <p:txBody>
          <a:bodyPr/>
          <a:lstStyle/>
          <a:p>
            <a:r>
              <a:rPr lang="fr-FR" b="1" dirty="0">
                <a:solidFill>
                  <a:schemeClr val="accent1"/>
                </a:solidFill>
              </a:rPr>
              <a:t>PLAN</a:t>
            </a:r>
          </a:p>
        </p:txBody>
      </p:sp>
      <p:sp>
        <p:nvSpPr>
          <p:cNvPr id="3" name="Espace réservé du contenu 2">
            <a:extLst>
              <a:ext uri="{FF2B5EF4-FFF2-40B4-BE49-F238E27FC236}">
                <a16:creationId xmlns:a16="http://schemas.microsoft.com/office/drawing/2014/main" id="{1EC353CC-53C3-5C73-2542-B69F3EF77F4F}"/>
              </a:ext>
            </a:extLst>
          </p:cNvPr>
          <p:cNvSpPr>
            <a:spLocks noGrp="1"/>
          </p:cNvSpPr>
          <p:nvPr>
            <p:ph idx="1"/>
          </p:nvPr>
        </p:nvSpPr>
        <p:spPr>
          <a:xfrm>
            <a:off x="838200" y="1533524"/>
            <a:ext cx="10515600" cy="5324476"/>
          </a:xfrm>
        </p:spPr>
        <p:txBody>
          <a:bodyPr>
            <a:normAutofit/>
          </a:bodyPr>
          <a:lstStyle/>
          <a:p>
            <a:r>
              <a:rPr lang="fr-FR" b="1" dirty="0"/>
              <a:t>Généralités</a:t>
            </a:r>
            <a:r>
              <a:rPr lang="fr-FR" dirty="0"/>
              <a:t> </a:t>
            </a:r>
          </a:p>
          <a:p>
            <a:r>
              <a:rPr lang="fr-FR" b="1" dirty="0"/>
              <a:t>Classifications </a:t>
            </a:r>
          </a:p>
          <a:p>
            <a:r>
              <a:rPr lang="fr-FR" b="1" dirty="0"/>
              <a:t>Hexoses importants</a:t>
            </a:r>
            <a:endParaRPr lang="fr-FR" dirty="0"/>
          </a:p>
          <a:p>
            <a:r>
              <a:rPr lang="fr-FR" b="1" dirty="0"/>
              <a:t>Monosaccharides : Structure cyclique  </a:t>
            </a:r>
          </a:p>
          <a:p>
            <a:r>
              <a:rPr lang="fr-FR" b="1" dirty="0"/>
              <a:t>Monosaccharides : Propriétés </a:t>
            </a:r>
          </a:p>
          <a:p>
            <a:r>
              <a:rPr lang="fr-FR" b="1" dirty="0"/>
              <a:t>Disaccharides</a:t>
            </a:r>
            <a:endParaRPr lang="fr-FR" dirty="0"/>
          </a:p>
          <a:p>
            <a:r>
              <a:rPr lang="fr-FR" b="1" dirty="0"/>
              <a:t>Polysaccharides</a:t>
            </a:r>
            <a:endParaRPr lang="fr-FR" dirty="0"/>
          </a:p>
          <a:p>
            <a:r>
              <a:rPr lang="fr-FR" b="1" dirty="0"/>
              <a:t>Conclusion</a:t>
            </a:r>
          </a:p>
        </p:txBody>
      </p:sp>
    </p:spTree>
    <p:extLst>
      <p:ext uri="{BB962C8B-B14F-4D97-AF65-F5344CB8AC3E}">
        <p14:creationId xmlns:p14="http://schemas.microsoft.com/office/powerpoint/2010/main" val="2305200545"/>
      </p:ext>
    </p:extLst>
  </p:cSld>
  <p:clrMapOvr>
    <a:masterClrMapping/>
  </p:clrMapOvr>
  <mc:AlternateContent xmlns:mc="http://schemas.openxmlformats.org/markup-compatibility/2006" xmlns:p14="http://schemas.microsoft.com/office/powerpoint/2010/main">
    <mc:Choice Requires="p14">
      <p:transition spd="slow" p14:dur="2000" advTm="52810"/>
    </mc:Choice>
    <mc:Fallback xmlns="">
      <p:transition spd="slow" advTm="5281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0D850EC1-3FA1-8B30-97E2-D1CA9F26D068}"/>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fr-FR" sz="3800" b="1" dirty="0">
                <a:solidFill>
                  <a:srgbClr val="C00000"/>
                </a:solidFill>
              </a:rPr>
              <a:t>Propriétés des Monosaccharides</a:t>
            </a:r>
          </a:p>
        </p:txBody>
      </p:sp>
      <p:sp>
        <p:nvSpPr>
          <p:cNvPr id="10" name="ZoneTexte 9">
            <a:extLst>
              <a:ext uri="{FF2B5EF4-FFF2-40B4-BE49-F238E27FC236}">
                <a16:creationId xmlns:a16="http://schemas.microsoft.com/office/drawing/2014/main" id="{EF7B3548-A673-3537-D9D3-169C46AEBDEB}"/>
              </a:ext>
            </a:extLst>
          </p:cNvPr>
          <p:cNvSpPr txBox="1"/>
          <p:nvPr/>
        </p:nvSpPr>
        <p:spPr>
          <a:xfrm>
            <a:off x="378372" y="756746"/>
            <a:ext cx="11813628" cy="6463308"/>
          </a:xfrm>
          <a:prstGeom prst="rect">
            <a:avLst/>
          </a:prstGeom>
          <a:noFill/>
        </p:spPr>
        <p:txBody>
          <a:bodyPr wrap="square" rtlCol="0">
            <a:spAutoFit/>
          </a:bodyPr>
          <a:lstStyle/>
          <a:p>
            <a:r>
              <a:rPr lang="fr-FR" sz="3000"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Expérimentation</a:t>
            </a:r>
          </a:p>
          <a:p>
            <a:r>
              <a:rPr lang="fr-FR" sz="3000" b="1" u="sng" dirty="0">
                <a:latin typeface="Calibri" panose="020F0502020204030204" pitchFamily="34" charset="0"/>
                <a:ea typeface="Calibri" panose="020F0502020204030204" pitchFamily="34" charset="0"/>
                <a:cs typeface="Times New Roman" panose="02020603050405020304" pitchFamily="18" charset="0"/>
              </a:rPr>
              <a:t>Préparation</a:t>
            </a:r>
            <a:r>
              <a:rPr lang="fr-FR" sz="3000" b="1" dirty="0">
                <a:latin typeface="Calibri" panose="020F0502020204030204" pitchFamily="34" charset="0"/>
                <a:ea typeface="Calibri" panose="020F0502020204030204" pitchFamily="34" charset="0"/>
                <a:cs typeface="Times New Roman" panose="02020603050405020304" pitchFamily="18" charset="0"/>
              </a:rPr>
              <a:t> :</a:t>
            </a:r>
          </a:p>
          <a:p>
            <a:r>
              <a:rPr lang="fr-FR" sz="2400" b="1" dirty="0">
                <a:latin typeface="Calibri" panose="020F0502020204030204" pitchFamily="34" charset="0"/>
                <a:ea typeface="Calibri" panose="020F0502020204030204" pitchFamily="34" charset="0"/>
                <a:cs typeface="Times New Roman" panose="02020603050405020304" pitchFamily="18" charset="0"/>
              </a:rPr>
              <a:t>Le sulfate de cuivre attaqué par la solution de soude devrait précipiter en hydroxyde de cuivre II suivant la réaction :  </a:t>
            </a:r>
          </a:p>
          <a:p>
            <a:r>
              <a:rPr lang="fr-FR" sz="2400" dirty="0"/>
              <a:t> </a:t>
            </a:r>
          </a:p>
          <a:p>
            <a:r>
              <a:rPr lang="fr-FR" sz="2400" dirty="0"/>
              <a:t> </a:t>
            </a:r>
            <a:r>
              <a:rPr lang="fr-FR" sz="2400" b="1" dirty="0"/>
              <a:t>(Cu</a:t>
            </a:r>
            <a:r>
              <a:rPr lang="fr-FR" sz="2400" b="1" baseline="30000" dirty="0"/>
              <a:t>2+  </a:t>
            </a:r>
            <a:r>
              <a:rPr lang="fr-FR" sz="2400" b="1" dirty="0"/>
              <a:t>+  (SO</a:t>
            </a:r>
            <a:r>
              <a:rPr lang="fr-FR" sz="2400" b="1" baseline="-25000" dirty="0"/>
              <a:t>4</a:t>
            </a:r>
            <a:r>
              <a:rPr lang="fr-FR" sz="2400" b="1" dirty="0"/>
              <a:t>)</a:t>
            </a:r>
            <a:r>
              <a:rPr lang="fr-FR" sz="2400" b="1" baseline="30000" dirty="0"/>
              <a:t>2-</a:t>
            </a:r>
            <a:r>
              <a:rPr lang="fr-FR" sz="2400" b="1" dirty="0"/>
              <a:t> )    +    2 (Na</a:t>
            </a:r>
            <a:r>
              <a:rPr lang="fr-FR" sz="2400" b="1" baseline="30000" dirty="0"/>
              <a:t>+</a:t>
            </a:r>
            <a:r>
              <a:rPr lang="fr-FR" sz="2400" b="1" dirty="0"/>
              <a:t>  +  HO</a:t>
            </a:r>
            <a:r>
              <a:rPr lang="fr-FR" sz="2400" b="1" baseline="30000" dirty="0"/>
              <a:t>-</a:t>
            </a:r>
            <a:r>
              <a:rPr lang="fr-FR" sz="2400" b="1" dirty="0"/>
              <a:t>)  →  ( 2 Na</a:t>
            </a:r>
            <a:r>
              <a:rPr lang="fr-FR" sz="2400" b="1" baseline="30000" dirty="0"/>
              <a:t>+</a:t>
            </a:r>
            <a:r>
              <a:rPr lang="fr-FR" sz="2400" b="1" dirty="0"/>
              <a:t>  +  (SO</a:t>
            </a:r>
            <a:r>
              <a:rPr lang="fr-FR" sz="2400" b="1" baseline="-25000" dirty="0"/>
              <a:t>4</a:t>
            </a:r>
            <a:r>
              <a:rPr lang="fr-FR" sz="2400" b="1" dirty="0"/>
              <a:t>)</a:t>
            </a:r>
            <a:r>
              <a:rPr lang="fr-FR" sz="2400" b="1" baseline="30000" dirty="0"/>
              <a:t>2-</a:t>
            </a:r>
            <a:r>
              <a:rPr lang="fr-FR" sz="2400" b="1" dirty="0"/>
              <a:t>    +    Cu(OH)</a:t>
            </a:r>
            <a:r>
              <a:rPr lang="fr-FR" sz="2400" b="1" baseline="-25000" dirty="0"/>
              <a:t>2</a:t>
            </a:r>
            <a:r>
              <a:rPr lang="fr-FR" sz="2400" b="1" dirty="0"/>
              <a:t> </a:t>
            </a:r>
          </a:p>
          <a:p>
            <a:r>
              <a:rPr lang="fr-FR" sz="2400" dirty="0"/>
              <a:t> </a:t>
            </a:r>
          </a:p>
          <a:p>
            <a:r>
              <a:rPr lang="fr-FR" sz="2400" b="1" dirty="0">
                <a:latin typeface="Calibri" panose="020F0502020204030204" pitchFamily="34" charset="0"/>
                <a:ea typeface="Calibri" panose="020F0502020204030204" pitchFamily="34" charset="0"/>
                <a:cs typeface="Times New Roman" panose="02020603050405020304" pitchFamily="18" charset="0"/>
              </a:rPr>
              <a:t>Mais la présence de tartrate de potassium et de sodium de formule</a:t>
            </a:r>
          </a:p>
          <a:p>
            <a:r>
              <a:rPr lang="fr-FR" sz="2400" b="1" dirty="0">
                <a:latin typeface="Calibri" panose="020F0502020204030204" pitchFamily="34" charset="0"/>
                <a:ea typeface="Calibri" panose="020F0502020204030204" pitchFamily="34" charset="0"/>
                <a:cs typeface="Times New Roman" panose="02020603050405020304" pitchFamily="18" charset="0"/>
              </a:rPr>
              <a:t>  (KO</a:t>
            </a:r>
            <a:r>
              <a:rPr lang="fr-FR" sz="24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2400" b="1" dirty="0">
                <a:latin typeface="Calibri" panose="020F0502020204030204" pitchFamily="34" charset="0"/>
                <a:ea typeface="Calibri" panose="020F0502020204030204" pitchFamily="34" charset="0"/>
                <a:cs typeface="Times New Roman" panose="02020603050405020304" pitchFamily="18" charset="0"/>
              </a:rPr>
              <a:t>C-CHOH-CHOH-CO</a:t>
            </a:r>
            <a:r>
              <a:rPr lang="fr-FR" sz="24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2400" b="1" dirty="0">
                <a:latin typeface="Calibri" panose="020F0502020204030204" pitchFamily="34" charset="0"/>
                <a:ea typeface="Calibri" panose="020F0502020204030204" pitchFamily="34" charset="0"/>
                <a:cs typeface="Times New Roman" panose="02020603050405020304" pitchFamily="18" charset="0"/>
              </a:rPr>
              <a:t>Na) permet de maintenir l’hydroxyde de cuivre II en solution ce qui donne alors la couleur bleue intense de la solution de liqueur de Fehling. </a:t>
            </a:r>
          </a:p>
          <a:p>
            <a:endParaRPr lang="fr-FR" sz="2400" u="sng" dirty="0"/>
          </a:p>
          <a:p>
            <a:r>
              <a:rPr lang="fr-FR" sz="3000" b="1" u="sng" dirty="0">
                <a:latin typeface="Calibri" panose="020F0502020204030204" pitchFamily="34" charset="0"/>
                <a:ea typeface="Calibri" panose="020F0502020204030204" pitchFamily="34" charset="0"/>
                <a:cs typeface="Times New Roman" panose="02020603050405020304" pitchFamily="18" charset="0"/>
              </a:rPr>
              <a:t>Réaction : </a:t>
            </a:r>
          </a:p>
          <a:p>
            <a:r>
              <a:rPr lang="fr-FR" sz="2400" b="1" dirty="0"/>
              <a:t>En présence de sucres réducteurs :   </a:t>
            </a:r>
          </a:p>
          <a:p>
            <a:r>
              <a:rPr lang="fr-FR" sz="2400" dirty="0"/>
              <a:t> </a:t>
            </a:r>
          </a:p>
          <a:p>
            <a:r>
              <a:rPr lang="fr-FR" sz="2400" b="1" dirty="0"/>
              <a:t>R-CHO  +  2 Cu(OH)</a:t>
            </a:r>
            <a:r>
              <a:rPr lang="fr-FR" sz="2400" b="1" baseline="-25000" dirty="0"/>
              <a:t>2</a:t>
            </a:r>
            <a:r>
              <a:rPr lang="fr-FR" sz="2400" b="1" dirty="0"/>
              <a:t>                    →                   Cu</a:t>
            </a:r>
            <a:r>
              <a:rPr lang="fr-FR" sz="2400" b="1" baseline="-25000" dirty="0"/>
              <a:t>2</a:t>
            </a:r>
            <a:r>
              <a:rPr lang="fr-FR" sz="2400" b="1" dirty="0"/>
              <a:t>O               +          R-COOH  +  2 H</a:t>
            </a:r>
            <a:r>
              <a:rPr lang="fr-FR" sz="2400" b="1" baseline="-25000" dirty="0"/>
              <a:t>2</a:t>
            </a:r>
            <a:r>
              <a:rPr lang="fr-FR" sz="2400" b="1" dirty="0"/>
              <a:t>O</a:t>
            </a:r>
          </a:p>
          <a:p>
            <a:r>
              <a:rPr lang="fr-FR" sz="2400" dirty="0"/>
              <a:t>                  </a:t>
            </a:r>
            <a:r>
              <a:rPr lang="fr-FR" sz="2400" b="1" dirty="0">
                <a:solidFill>
                  <a:srgbClr val="0070C0"/>
                </a:solidFill>
              </a:rPr>
              <a:t>Cu</a:t>
            </a:r>
            <a:r>
              <a:rPr lang="fr-FR" sz="2400" b="1" baseline="30000" dirty="0">
                <a:solidFill>
                  <a:srgbClr val="0070C0"/>
                </a:solidFill>
              </a:rPr>
              <a:t>2+ </a:t>
            </a:r>
            <a:r>
              <a:rPr lang="fr-FR" sz="2400" b="1" dirty="0">
                <a:solidFill>
                  <a:srgbClr val="0070C0"/>
                </a:solidFill>
              </a:rPr>
              <a:t>bleu                                    </a:t>
            </a:r>
            <a:r>
              <a:rPr lang="fr-FR" sz="2400" b="1" dirty="0">
                <a:solidFill>
                  <a:srgbClr val="C00000"/>
                </a:solidFill>
              </a:rPr>
              <a:t>Cu</a:t>
            </a:r>
            <a:r>
              <a:rPr lang="fr-FR" sz="2400" b="1" baseline="30000" dirty="0">
                <a:solidFill>
                  <a:srgbClr val="C00000"/>
                </a:solidFill>
              </a:rPr>
              <a:t>+</a:t>
            </a:r>
            <a:r>
              <a:rPr lang="fr-FR" sz="2400" dirty="0"/>
              <a:t> </a:t>
            </a:r>
            <a:r>
              <a:rPr lang="fr-FR" sz="2400" b="1" dirty="0">
                <a:solidFill>
                  <a:srgbClr val="C00000"/>
                </a:solidFill>
              </a:rPr>
              <a:t>rouge brique</a:t>
            </a:r>
            <a:endParaRPr lang="fr-FR" sz="2400" dirty="0">
              <a:solidFill>
                <a:srgbClr val="C00000"/>
              </a:solidFill>
            </a:endParaRPr>
          </a:p>
        </p:txBody>
      </p:sp>
    </p:spTree>
    <p:extLst>
      <p:ext uri="{BB962C8B-B14F-4D97-AF65-F5344CB8AC3E}">
        <p14:creationId xmlns:p14="http://schemas.microsoft.com/office/powerpoint/2010/main" val="2064320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E63475D-46CA-72D8-7103-1AD078B1FF46}"/>
              </a:ext>
            </a:extLst>
          </p:cNvPr>
          <p:cNvSpPr>
            <a:spLocks noGrp="1"/>
          </p:cNvSpPr>
          <p:nvPr>
            <p:ph idx="1"/>
          </p:nvPr>
        </p:nvSpPr>
        <p:spPr>
          <a:xfrm>
            <a:off x="358515" y="896235"/>
            <a:ext cx="10515600" cy="1397260"/>
          </a:xfrm>
        </p:spPr>
        <p:txBody>
          <a:bodyPr/>
          <a:lstStyle/>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L’oxydation forte d’un Aldose </a:t>
            </a:r>
            <a:r>
              <a:rPr lang="fr-FR" sz="3000" b="1" dirty="0">
                <a:latin typeface="Calibri" panose="020F0502020204030204" pitchFamily="34" charset="0"/>
                <a:ea typeface="Calibri" panose="020F0502020204030204" pitchFamily="34" charset="0"/>
                <a:cs typeface="Times New Roman" panose="02020603050405020304" pitchFamily="18" charset="0"/>
              </a:rPr>
              <a:t>par l’acide nitrique à chaud conduit à un diacide carboxylique appelé acide Aldarique :</a:t>
            </a:r>
          </a:p>
        </p:txBody>
      </p:sp>
      <p:sp>
        <p:nvSpPr>
          <p:cNvPr id="7" name="ZoneTexte 6">
            <a:extLst>
              <a:ext uri="{FF2B5EF4-FFF2-40B4-BE49-F238E27FC236}">
                <a16:creationId xmlns:a16="http://schemas.microsoft.com/office/drawing/2014/main" id="{3495ADE2-FBF0-C166-18FF-676A9B4640AA}"/>
              </a:ext>
            </a:extLst>
          </p:cNvPr>
          <p:cNvSpPr txBox="1"/>
          <p:nvPr/>
        </p:nvSpPr>
        <p:spPr>
          <a:xfrm>
            <a:off x="648324" y="0"/>
            <a:ext cx="7941039" cy="703398"/>
          </a:xfrm>
          <a:prstGeom prst="rect">
            <a:avLst/>
          </a:prstGeom>
          <a:noFill/>
        </p:spPr>
        <p:txBody>
          <a:bodyPr wrap="square">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fr-FR" sz="3800" b="1" i="0" u="none" strike="noStrike" kern="1200" cap="none" spc="0" normalizeH="0" baseline="0" noProof="0" dirty="0">
                <a:ln>
                  <a:noFill/>
                </a:ln>
                <a:solidFill>
                  <a:srgbClr val="C00000"/>
                </a:solidFill>
                <a:effectLst/>
                <a:uLnTx/>
                <a:uFillTx/>
                <a:latin typeface="Calibri" panose="020F0502020204030204"/>
                <a:ea typeface="+mn-ea"/>
                <a:cs typeface="+mn-cs"/>
              </a:rPr>
              <a:t>Propriétés des Monosaccharides</a:t>
            </a:r>
          </a:p>
        </p:txBody>
      </p:sp>
      <p:sp>
        <p:nvSpPr>
          <p:cNvPr id="10" name="Espace réservé du contenu 2">
            <a:extLst>
              <a:ext uri="{FF2B5EF4-FFF2-40B4-BE49-F238E27FC236}">
                <a16:creationId xmlns:a16="http://schemas.microsoft.com/office/drawing/2014/main" id="{9B99C985-1894-DFF0-11C8-F4D2394D2FF3}"/>
              </a:ext>
            </a:extLst>
          </p:cNvPr>
          <p:cNvSpPr txBox="1">
            <a:spLocks/>
          </p:cNvSpPr>
          <p:nvPr/>
        </p:nvSpPr>
        <p:spPr>
          <a:xfrm>
            <a:off x="510914" y="3169751"/>
            <a:ext cx="11681085" cy="1004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fr-FR" sz="3000" b="1" dirty="0">
                <a:latin typeface="Calibri" panose="020F0502020204030204" pitchFamily="34" charset="0"/>
                <a:ea typeface="Calibri" panose="020F0502020204030204" pitchFamily="34" charset="0"/>
                <a:cs typeface="Times New Roman" panose="02020603050405020304" pitchFamily="18" charset="0"/>
              </a:rPr>
              <a:t>La même réaction avec les Cétones provoque la coupure du squelette carboné :  </a:t>
            </a:r>
          </a:p>
          <a:p>
            <a:pPr marL="0" indent="0">
              <a:buFont typeface="Arial" panose="020B0604020202020204" pitchFamily="34" charset="0"/>
              <a:buNone/>
            </a:pPr>
            <a:endParaRPr lang="fr-FR" sz="2400" b="1" dirty="0">
              <a:latin typeface="Calibri" panose="020F0502020204030204" pitchFamily="34" charset="0"/>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fr-FR" sz="2400" b="1"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2" name="Image 11" descr="Une image contenant texte, capture d’écran, Police, ligne&#10;&#10;Description générée automatiquement">
            <a:extLst>
              <a:ext uri="{FF2B5EF4-FFF2-40B4-BE49-F238E27FC236}">
                <a16:creationId xmlns:a16="http://schemas.microsoft.com/office/drawing/2014/main" id="{DA575A18-F88E-10FA-B438-5078A34D9E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3550" y="3732551"/>
            <a:ext cx="9878519" cy="3109126"/>
          </a:xfrm>
          <a:prstGeom prst="rect">
            <a:avLst/>
          </a:prstGeom>
        </p:spPr>
      </p:pic>
      <p:sp>
        <p:nvSpPr>
          <p:cNvPr id="13" name="ZoneTexte 12">
            <a:extLst>
              <a:ext uri="{FF2B5EF4-FFF2-40B4-BE49-F238E27FC236}">
                <a16:creationId xmlns:a16="http://schemas.microsoft.com/office/drawing/2014/main" id="{A737BADD-73FB-3AA3-A094-DB065F122FEC}"/>
              </a:ext>
            </a:extLst>
          </p:cNvPr>
          <p:cNvSpPr txBox="1"/>
          <p:nvPr/>
        </p:nvSpPr>
        <p:spPr>
          <a:xfrm>
            <a:off x="109931" y="5141626"/>
            <a:ext cx="1983689" cy="584775"/>
          </a:xfrm>
          <a:prstGeom prst="rect">
            <a:avLst/>
          </a:prstGeom>
          <a:noFill/>
        </p:spPr>
        <p:txBody>
          <a:bodyPr wrap="square" rtlCol="0">
            <a:spAutoFit/>
          </a:bodyPr>
          <a:lstStyle/>
          <a:p>
            <a:r>
              <a:rPr lang="fr-FR" sz="3200" b="1" dirty="0"/>
              <a:t>Fructose</a:t>
            </a:r>
          </a:p>
        </p:txBody>
      </p:sp>
      <p:pic>
        <p:nvPicPr>
          <p:cNvPr id="14" name="Image 13" descr="Une image contenant texte, capture d’écran, Police, Graphique&#10;&#10;Description générée automatiquement">
            <a:extLst>
              <a:ext uri="{FF2B5EF4-FFF2-40B4-BE49-F238E27FC236}">
                <a16:creationId xmlns:a16="http://schemas.microsoft.com/office/drawing/2014/main" id="{1522E1CD-194A-8DCD-4A92-BDB6460228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957" y="2106754"/>
            <a:ext cx="12192000" cy="2037390"/>
          </a:xfrm>
          <a:prstGeom prst="rect">
            <a:avLst/>
          </a:prstGeom>
        </p:spPr>
      </p:pic>
      <p:pic>
        <p:nvPicPr>
          <p:cNvPr id="16" name="Image 15">
            <a:extLst>
              <a:ext uri="{FF2B5EF4-FFF2-40B4-BE49-F238E27FC236}">
                <a16:creationId xmlns:a16="http://schemas.microsoft.com/office/drawing/2014/main" id="{7CF17750-2C7C-A37F-BB38-9936AAE0FFCB}"/>
              </a:ext>
            </a:extLst>
          </p:cNvPr>
          <p:cNvPicPr>
            <a:picLocks noChangeAspect="1"/>
          </p:cNvPicPr>
          <p:nvPr/>
        </p:nvPicPr>
        <p:blipFill>
          <a:blip r:embed="rId5"/>
          <a:stretch>
            <a:fillRect/>
          </a:stretch>
        </p:blipFill>
        <p:spPr>
          <a:xfrm>
            <a:off x="3810177" y="2315137"/>
            <a:ext cx="524301" cy="646232"/>
          </a:xfrm>
          <a:prstGeom prst="rect">
            <a:avLst/>
          </a:prstGeom>
        </p:spPr>
      </p:pic>
      <p:sp>
        <p:nvSpPr>
          <p:cNvPr id="20" name="ZoneTexte 19">
            <a:extLst>
              <a:ext uri="{FF2B5EF4-FFF2-40B4-BE49-F238E27FC236}">
                <a16:creationId xmlns:a16="http://schemas.microsoft.com/office/drawing/2014/main" id="{75F2E281-2D6C-FC9D-E5AB-14E6B8CEFE2A}"/>
              </a:ext>
            </a:extLst>
          </p:cNvPr>
          <p:cNvSpPr txBox="1"/>
          <p:nvPr/>
        </p:nvSpPr>
        <p:spPr>
          <a:xfrm>
            <a:off x="8683051" y="2582553"/>
            <a:ext cx="2315980" cy="461665"/>
          </a:xfrm>
          <a:prstGeom prst="rect">
            <a:avLst/>
          </a:prstGeom>
          <a:noFill/>
        </p:spPr>
        <p:txBody>
          <a:bodyPr wrap="square">
            <a:spAutoFit/>
          </a:bodyPr>
          <a:lstStyle/>
          <a:p>
            <a:r>
              <a:rPr lang="fr-FR" sz="2400" b="1" dirty="0"/>
              <a:t>Acide </a:t>
            </a:r>
            <a:r>
              <a:rPr lang="fr-FR" sz="2400" b="1" dirty="0" err="1"/>
              <a:t>glucarique</a:t>
            </a:r>
            <a:endParaRPr lang="fr-FR" sz="2400" b="1" dirty="0"/>
          </a:p>
        </p:txBody>
      </p:sp>
    </p:spTree>
    <p:extLst>
      <p:ext uri="{BB962C8B-B14F-4D97-AF65-F5344CB8AC3E}">
        <p14:creationId xmlns:p14="http://schemas.microsoft.com/office/powerpoint/2010/main" val="36396813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B4D6189-F3BE-603E-0AD3-07FE4F3CB9FB}"/>
              </a:ext>
            </a:extLst>
          </p:cNvPr>
          <p:cNvSpPr txBox="1">
            <a:spLocks/>
          </p:cNvSpPr>
          <p:nvPr/>
        </p:nvSpPr>
        <p:spPr>
          <a:xfrm>
            <a:off x="611279" y="158431"/>
            <a:ext cx="10515600" cy="5833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10000"/>
              </a:lnSpc>
            </a:pPr>
            <a:r>
              <a:rPr lang="fr-FR" sz="3500" b="1" dirty="0">
                <a:solidFill>
                  <a:srgbClr val="C00000"/>
                </a:solidFill>
              </a:rPr>
              <a:t>Propriétés des Monosaccharides</a:t>
            </a:r>
          </a:p>
        </p:txBody>
      </p:sp>
      <p:sp>
        <p:nvSpPr>
          <p:cNvPr id="5" name="ZoneTexte 4">
            <a:extLst>
              <a:ext uri="{FF2B5EF4-FFF2-40B4-BE49-F238E27FC236}">
                <a16:creationId xmlns:a16="http://schemas.microsoft.com/office/drawing/2014/main" id="{9728C614-2F01-A6F0-5CAA-7E1D2B5E0FCC}"/>
              </a:ext>
            </a:extLst>
          </p:cNvPr>
          <p:cNvSpPr txBox="1"/>
          <p:nvPr/>
        </p:nvSpPr>
        <p:spPr>
          <a:xfrm>
            <a:off x="299545" y="1027944"/>
            <a:ext cx="11892455" cy="2831544"/>
          </a:xfrm>
          <a:prstGeom prst="rect">
            <a:avLst/>
          </a:prstGeom>
          <a:noFill/>
        </p:spPr>
        <p:txBody>
          <a:bodyPr wrap="square" rtlCol="0">
            <a:spAutoFit/>
          </a:bodyPr>
          <a:lstStyle/>
          <a:p>
            <a:r>
              <a:rPr lang="fr-FR" sz="3200" dirty="0"/>
              <a:t>-</a:t>
            </a:r>
            <a:r>
              <a:rPr lang="fr-FR" sz="3200" u="sng" dirty="0"/>
              <a:t> </a:t>
            </a:r>
            <a:r>
              <a:rPr lang="fr-FR" sz="2800" b="1" u="sng" dirty="0">
                <a:latin typeface="Calibri" panose="020F0502020204030204" pitchFamily="34" charset="0"/>
                <a:ea typeface="Calibri" panose="020F0502020204030204" pitchFamily="34" charset="0"/>
                <a:cs typeface="Times New Roman" panose="02020603050405020304" pitchFamily="18" charset="0"/>
              </a:rPr>
              <a:t>Oxydation après protection (par méthylation) de la fonction aldéhydique : </a:t>
            </a:r>
          </a:p>
          <a:p>
            <a:endParaRPr lang="fr-FR" sz="2800" b="1" dirty="0"/>
          </a:p>
          <a:p>
            <a:r>
              <a:rPr lang="fr-FR" sz="3000" b="1" dirty="0">
                <a:latin typeface="Calibri" panose="020F0502020204030204" pitchFamily="34" charset="0"/>
                <a:ea typeface="Calibri" panose="020F0502020204030204" pitchFamily="34" charset="0"/>
                <a:cs typeface="Times New Roman" panose="02020603050405020304" pitchFamily="18" charset="0"/>
              </a:rPr>
              <a:t>On obtient les acides uroniques oxydés uniquement sur la fonction alcool primaire C</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6</a:t>
            </a:r>
            <a:r>
              <a:rPr lang="fr-FR" sz="3000" b="1" dirty="0">
                <a:latin typeface="Calibri" panose="020F0502020204030204" pitchFamily="34" charset="0"/>
                <a:ea typeface="Calibri" panose="020F0502020204030204" pitchFamily="34" charset="0"/>
                <a:cs typeface="Times New Roman" panose="02020603050405020304" pitchFamily="18" charset="0"/>
              </a:rPr>
              <a:t> : </a:t>
            </a:r>
          </a:p>
          <a:p>
            <a:endParaRPr lang="fr-FR" sz="3000" b="1" dirty="0">
              <a:latin typeface="Calibri" panose="020F0502020204030204" pitchFamily="34" charset="0"/>
              <a:ea typeface="Calibri" panose="020F0502020204030204" pitchFamily="34" charset="0"/>
              <a:cs typeface="Times New Roman" panose="02020603050405020304" pitchFamily="18" charset="0"/>
            </a:endParaRPr>
          </a:p>
          <a:p>
            <a:endParaRPr lang="fr-FR" sz="2800" dirty="0"/>
          </a:p>
        </p:txBody>
      </p:sp>
      <p:pic>
        <p:nvPicPr>
          <p:cNvPr id="3" name="Image 2" descr="Une image contenant texte, Police&#10;&#10;Description générée automatiquement">
            <a:extLst>
              <a:ext uri="{FF2B5EF4-FFF2-40B4-BE49-F238E27FC236}">
                <a16:creationId xmlns:a16="http://schemas.microsoft.com/office/drawing/2014/main" id="{EBA6E11F-FC5A-D792-E6E6-91EC8123EA53}"/>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1000" contrast="32000"/>
                    </a14:imgEffect>
                  </a14:imgLayer>
                </a14:imgProps>
              </a:ext>
              <a:ext uri="{28A0092B-C50C-407E-A947-70E740481C1C}">
                <a14:useLocalDpi xmlns:a14="http://schemas.microsoft.com/office/drawing/2010/main" val="0"/>
              </a:ext>
            </a:extLst>
          </a:blip>
          <a:stretch>
            <a:fillRect/>
          </a:stretch>
        </p:blipFill>
        <p:spPr>
          <a:xfrm>
            <a:off x="2868117" y="2822702"/>
            <a:ext cx="2528341" cy="3684111"/>
          </a:xfrm>
          <a:prstGeom prst="rect">
            <a:avLst/>
          </a:prstGeom>
        </p:spPr>
      </p:pic>
      <p:sp>
        <p:nvSpPr>
          <p:cNvPr id="12" name="Rectangle : coins arrondis 11">
            <a:extLst>
              <a:ext uri="{FF2B5EF4-FFF2-40B4-BE49-F238E27FC236}">
                <a16:creationId xmlns:a16="http://schemas.microsoft.com/office/drawing/2014/main" id="{D66A18D4-703E-36E8-4301-03E0A65AC117}"/>
              </a:ext>
            </a:extLst>
          </p:cNvPr>
          <p:cNvSpPr/>
          <p:nvPr/>
        </p:nvSpPr>
        <p:spPr>
          <a:xfrm>
            <a:off x="3132944" y="2822702"/>
            <a:ext cx="1439056" cy="606298"/>
          </a:xfrm>
          <a:prstGeom prst="roundRect">
            <a:avLst/>
          </a:prstGeom>
          <a:noFill/>
          <a:ln w="38100">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20" name="Image 19" descr="Une image contenant texte, Police, diagramme, cercle&#10;&#10;Description générée automatiquement">
            <a:extLst>
              <a:ext uri="{FF2B5EF4-FFF2-40B4-BE49-F238E27FC236}">
                <a16:creationId xmlns:a16="http://schemas.microsoft.com/office/drawing/2014/main" id="{D5AF6F53-7942-BB0A-F55E-E10E5087C1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63206" y="2773177"/>
            <a:ext cx="1986315" cy="2593301"/>
          </a:xfrm>
          <a:prstGeom prst="rect">
            <a:avLst/>
          </a:prstGeom>
        </p:spPr>
      </p:pic>
      <p:sp>
        <p:nvSpPr>
          <p:cNvPr id="23" name="ZoneTexte 22">
            <a:extLst>
              <a:ext uri="{FF2B5EF4-FFF2-40B4-BE49-F238E27FC236}">
                <a16:creationId xmlns:a16="http://schemas.microsoft.com/office/drawing/2014/main" id="{0CAD1074-4422-0106-7F67-9D2F609FF429}"/>
              </a:ext>
            </a:extLst>
          </p:cNvPr>
          <p:cNvSpPr txBox="1"/>
          <p:nvPr/>
        </p:nvSpPr>
        <p:spPr>
          <a:xfrm>
            <a:off x="7150307" y="5366480"/>
            <a:ext cx="1289154" cy="523220"/>
          </a:xfrm>
          <a:prstGeom prst="rect">
            <a:avLst/>
          </a:prstGeom>
          <a:noFill/>
        </p:spPr>
        <p:txBody>
          <a:bodyPr wrap="square" rtlCol="0">
            <a:spAutoFit/>
          </a:bodyPr>
          <a:lstStyle/>
          <a:p>
            <a:r>
              <a:rPr lang="fr-FR" sz="2800" b="1" dirty="0"/>
              <a:t>COOH</a:t>
            </a:r>
          </a:p>
        </p:txBody>
      </p:sp>
      <p:cxnSp>
        <p:nvCxnSpPr>
          <p:cNvPr id="25" name="Connecteur droit 24">
            <a:extLst>
              <a:ext uri="{FF2B5EF4-FFF2-40B4-BE49-F238E27FC236}">
                <a16:creationId xmlns:a16="http://schemas.microsoft.com/office/drawing/2014/main" id="{F49277F3-554D-2B08-8541-A1B1DA05CF9C}"/>
              </a:ext>
            </a:extLst>
          </p:cNvPr>
          <p:cNvCxnSpPr>
            <a:stCxn id="20" idx="2"/>
          </p:cNvCxnSpPr>
          <p:nvPr/>
        </p:nvCxnSpPr>
        <p:spPr>
          <a:xfrm flipH="1">
            <a:off x="7330190" y="5366478"/>
            <a:ext cx="2617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0C5647B9-9D7F-724F-91A2-8AB1366ADC02}"/>
              </a:ext>
            </a:extLst>
          </p:cNvPr>
          <p:cNvCxnSpPr/>
          <p:nvPr/>
        </p:nvCxnSpPr>
        <p:spPr>
          <a:xfrm>
            <a:off x="7330189" y="5366479"/>
            <a:ext cx="0" cy="107887"/>
          </a:xfrm>
          <a:prstGeom prst="line">
            <a:avLst/>
          </a:prstGeom>
          <a:ln w="28575"/>
        </p:spPr>
        <p:style>
          <a:lnRef idx="1">
            <a:schemeClr val="dk1"/>
          </a:lnRef>
          <a:fillRef idx="0">
            <a:schemeClr val="dk1"/>
          </a:fillRef>
          <a:effectRef idx="0">
            <a:schemeClr val="dk1"/>
          </a:effectRef>
          <a:fontRef idx="minor">
            <a:schemeClr val="tx1"/>
          </a:fontRef>
        </p:style>
      </p:cxnSp>
      <p:sp>
        <p:nvSpPr>
          <p:cNvPr id="28" name="Rectangle 27">
            <a:extLst>
              <a:ext uri="{FF2B5EF4-FFF2-40B4-BE49-F238E27FC236}">
                <a16:creationId xmlns:a16="http://schemas.microsoft.com/office/drawing/2014/main" id="{E4D9C86E-0105-4AF3-DD3B-3A31038C56B0}"/>
              </a:ext>
            </a:extLst>
          </p:cNvPr>
          <p:cNvSpPr/>
          <p:nvPr/>
        </p:nvSpPr>
        <p:spPr>
          <a:xfrm>
            <a:off x="3507698" y="5474366"/>
            <a:ext cx="1454046" cy="355690"/>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29" name="Rectangle 28">
            <a:extLst>
              <a:ext uri="{FF2B5EF4-FFF2-40B4-BE49-F238E27FC236}">
                <a16:creationId xmlns:a16="http://schemas.microsoft.com/office/drawing/2014/main" id="{696EB545-958C-C125-5EE5-9F8CF5100DC9}"/>
              </a:ext>
            </a:extLst>
          </p:cNvPr>
          <p:cNvSpPr/>
          <p:nvPr/>
        </p:nvSpPr>
        <p:spPr>
          <a:xfrm>
            <a:off x="6867984" y="5446886"/>
            <a:ext cx="1454046" cy="355690"/>
          </a:xfrm>
          <a:prstGeom prst="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0" name="ZoneTexte 29">
            <a:extLst>
              <a:ext uri="{FF2B5EF4-FFF2-40B4-BE49-F238E27FC236}">
                <a16:creationId xmlns:a16="http://schemas.microsoft.com/office/drawing/2014/main" id="{AA2AC83D-BB59-E710-A5CA-631DDADCD800}"/>
              </a:ext>
            </a:extLst>
          </p:cNvPr>
          <p:cNvSpPr txBox="1"/>
          <p:nvPr/>
        </p:nvSpPr>
        <p:spPr>
          <a:xfrm>
            <a:off x="4676931" y="2822702"/>
            <a:ext cx="1686275" cy="461665"/>
          </a:xfrm>
          <a:prstGeom prst="rect">
            <a:avLst/>
          </a:prstGeom>
          <a:noFill/>
        </p:spPr>
        <p:txBody>
          <a:bodyPr wrap="square" rtlCol="0">
            <a:spAutoFit/>
          </a:bodyPr>
          <a:lstStyle/>
          <a:p>
            <a:r>
              <a:rPr lang="fr-FR" sz="2400" b="1" dirty="0">
                <a:solidFill>
                  <a:srgbClr val="0070C0"/>
                </a:solidFill>
              </a:rPr>
              <a:t>Protection</a:t>
            </a:r>
          </a:p>
        </p:txBody>
      </p:sp>
      <p:sp>
        <p:nvSpPr>
          <p:cNvPr id="31" name="Rectangle 30">
            <a:extLst>
              <a:ext uri="{FF2B5EF4-FFF2-40B4-BE49-F238E27FC236}">
                <a16:creationId xmlns:a16="http://schemas.microsoft.com/office/drawing/2014/main" id="{7C850F52-96EE-EEFC-31AE-01A4E67699BE}"/>
              </a:ext>
            </a:extLst>
          </p:cNvPr>
          <p:cNvSpPr/>
          <p:nvPr/>
        </p:nvSpPr>
        <p:spPr>
          <a:xfrm>
            <a:off x="3028013" y="6115987"/>
            <a:ext cx="1648918" cy="35569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Flèche : courbe vers la droite 31">
            <a:extLst>
              <a:ext uri="{FF2B5EF4-FFF2-40B4-BE49-F238E27FC236}">
                <a16:creationId xmlns:a16="http://schemas.microsoft.com/office/drawing/2014/main" id="{2E532A00-B71A-E13C-39A7-6B371DA69A84}"/>
              </a:ext>
            </a:extLst>
          </p:cNvPr>
          <p:cNvSpPr/>
          <p:nvPr/>
        </p:nvSpPr>
        <p:spPr>
          <a:xfrm rot="16200000">
            <a:off x="5677543" y="4818099"/>
            <a:ext cx="765929" cy="2909129"/>
          </a:xfrm>
          <a:prstGeom prst="curved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33" name="ZoneTexte 32">
            <a:extLst>
              <a:ext uri="{FF2B5EF4-FFF2-40B4-BE49-F238E27FC236}">
                <a16:creationId xmlns:a16="http://schemas.microsoft.com/office/drawing/2014/main" id="{72D517F5-06D9-5FFD-F970-33410BE27C08}"/>
              </a:ext>
            </a:extLst>
          </p:cNvPr>
          <p:cNvSpPr txBox="1"/>
          <p:nvPr/>
        </p:nvSpPr>
        <p:spPr>
          <a:xfrm>
            <a:off x="1737824" y="5922038"/>
            <a:ext cx="2228539" cy="584775"/>
          </a:xfrm>
          <a:prstGeom prst="rect">
            <a:avLst/>
          </a:prstGeom>
          <a:noFill/>
        </p:spPr>
        <p:txBody>
          <a:bodyPr wrap="square" rtlCol="0">
            <a:spAutoFit/>
          </a:bodyPr>
          <a:lstStyle/>
          <a:p>
            <a:r>
              <a:rPr lang="fr-FR" sz="3200" b="1" dirty="0"/>
              <a:t>Glucose</a:t>
            </a:r>
          </a:p>
        </p:txBody>
      </p:sp>
      <p:sp>
        <p:nvSpPr>
          <p:cNvPr id="34" name="ZoneTexte 33">
            <a:extLst>
              <a:ext uri="{FF2B5EF4-FFF2-40B4-BE49-F238E27FC236}">
                <a16:creationId xmlns:a16="http://schemas.microsoft.com/office/drawing/2014/main" id="{9A454C53-9579-D43D-1AD0-FF6E7C08D87B}"/>
              </a:ext>
            </a:extLst>
          </p:cNvPr>
          <p:cNvSpPr txBox="1"/>
          <p:nvPr/>
        </p:nvSpPr>
        <p:spPr>
          <a:xfrm>
            <a:off x="8588108" y="5578410"/>
            <a:ext cx="2975542" cy="1077218"/>
          </a:xfrm>
          <a:prstGeom prst="rect">
            <a:avLst/>
          </a:prstGeom>
          <a:noFill/>
        </p:spPr>
        <p:txBody>
          <a:bodyPr wrap="square" rtlCol="0">
            <a:spAutoFit/>
          </a:bodyPr>
          <a:lstStyle/>
          <a:p>
            <a:r>
              <a:rPr lang="fr-FR" sz="3200" b="1" dirty="0"/>
              <a:t>Acide Glucuronique</a:t>
            </a:r>
          </a:p>
        </p:txBody>
      </p:sp>
      <p:sp>
        <p:nvSpPr>
          <p:cNvPr id="35" name="Rectangle 34">
            <a:extLst>
              <a:ext uri="{FF2B5EF4-FFF2-40B4-BE49-F238E27FC236}">
                <a16:creationId xmlns:a16="http://schemas.microsoft.com/office/drawing/2014/main" id="{CCCD78F2-20C9-476C-4664-AF5F89FA5204}"/>
              </a:ext>
            </a:extLst>
          </p:cNvPr>
          <p:cNvSpPr/>
          <p:nvPr/>
        </p:nvSpPr>
        <p:spPr>
          <a:xfrm>
            <a:off x="4457296" y="5604721"/>
            <a:ext cx="3045025" cy="707886"/>
          </a:xfrm>
          <a:prstGeom prst="rect">
            <a:avLst/>
          </a:prstGeom>
          <a:noFill/>
        </p:spPr>
        <p:txBody>
          <a:bodyPr wrap="square" lIns="91440" tIns="45720" rIns="91440" bIns="45720">
            <a:spAutoFit/>
          </a:bodyPr>
          <a:lstStyle/>
          <a:p>
            <a:pPr algn="ctr"/>
            <a:r>
              <a:rPr lang="fr-FR" sz="4000" b="1" cap="none" spc="0" dirty="0">
                <a:ln w="6600">
                  <a:solidFill>
                    <a:schemeClr val="accent2"/>
                  </a:solidFill>
                  <a:prstDash val="solid"/>
                </a:ln>
                <a:solidFill>
                  <a:srgbClr val="FF0000"/>
                </a:solidFill>
                <a:effectLst>
                  <a:outerShdw dist="38100" dir="2700000" algn="tl" rotWithShape="0">
                    <a:schemeClr val="accent2"/>
                  </a:outerShdw>
                </a:effectLst>
              </a:rPr>
              <a:t>oxydation</a:t>
            </a:r>
          </a:p>
        </p:txBody>
      </p:sp>
      <p:sp>
        <p:nvSpPr>
          <p:cNvPr id="37" name="ZoneTexte 36">
            <a:extLst>
              <a:ext uri="{FF2B5EF4-FFF2-40B4-BE49-F238E27FC236}">
                <a16:creationId xmlns:a16="http://schemas.microsoft.com/office/drawing/2014/main" id="{F7A7C0F7-0D8B-1F6C-A7B1-C07727832069}"/>
              </a:ext>
            </a:extLst>
          </p:cNvPr>
          <p:cNvSpPr txBox="1"/>
          <p:nvPr/>
        </p:nvSpPr>
        <p:spPr>
          <a:xfrm>
            <a:off x="8419347" y="2542344"/>
            <a:ext cx="3869970" cy="461665"/>
          </a:xfrm>
          <a:prstGeom prst="rect">
            <a:avLst/>
          </a:prstGeom>
          <a:noFill/>
        </p:spPr>
        <p:txBody>
          <a:bodyPr wrap="square" rtlCol="0">
            <a:spAutoFit/>
          </a:bodyPr>
          <a:lstStyle/>
          <a:p>
            <a:r>
              <a:rPr lang="fr-FR" sz="2400" b="1" dirty="0">
                <a:solidFill>
                  <a:srgbClr val="FF0000"/>
                </a:solidFill>
              </a:rPr>
              <a:t>Voir cours sur les pentoses-P</a:t>
            </a:r>
          </a:p>
        </p:txBody>
      </p:sp>
    </p:spTree>
    <p:extLst>
      <p:ext uri="{BB962C8B-B14F-4D97-AF65-F5344CB8AC3E}">
        <p14:creationId xmlns:p14="http://schemas.microsoft.com/office/powerpoint/2010/main" val="16111965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DFE71A5B-A4BC-05E4-BAA3-757CBB93A1D7}"/>
              </a:ext>
            </a:extLst>
          </p:cNvPr>
          <p:cNvSpPr txBox="1">
            <a:spLocks/>
          </p:cNvSpPr>
          <p:nvPr/>
        </p:nvSpPr>
        <p:spPr>
          <a:xfrm>
            <a:off x="491358" y="173422"/>
            <a:ext cx="10515600" cy="58332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pPr>
            <a:r>
              <a:rPr lang="fr-FR" sz="3500" b="1" dirty="0">
                <a:solidFill>
                  <a:srgbClr val="C00000"/>
                </a:solidFill>
              </a:rPr>
              <a:t>Propriétés des Monosaccharides</a:t>
            </a:r>
          </a:p>
        </p:txBody>
      </p:sp>
      <p:sp>
        <p:nvSpPr>
          <p:cNvPr id="5" name="ZoneTexte 4">
            <a:extLst>
              <a:ext uri="{FF2B5EF4-FFF2-40B4-BE49-F238E27FC236}">
                <a16:creationId xmlns:a16="http://schemas.microsoft.com/office/drawing/2014/main" id="{924FDE4E-07D9-8999-A525-4C271A4FF853}"/>
              </a:ext>
            </a:extLst>
          </p:cNvPr>
          <p:cNvSpPr txBox="1"/>
          <p:nvPr/>
        </p:nvSpPr>
        <p:spPr>
          <a:xfrm>
            <a:off x="362607" y="862724"/>
            <a:ext cx="11829393" cy="1015663"/>
          </a:xfrm>
          <a:prstGeom prst="rect">
            <a:avLst/>
          </a:prstGeom>
          <a:noFill/>
        </p:spPr>
        <p:txBody>
          <a:bodyPr wrap="square" rtlCol="0">
            <a:sp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Réaction d’addition et de substitution : </a:t>
            </a:r>
          </a:p>
          <a:p>
            <a:pPr marL="1371600" lvl="2" indent="-457200">
              <a:buFont typeface="Wingdings" panose="05000000000000000000" pitchFamily="2" charset="2"/>
              <a:buChar char="v"/>
            </a:pPr>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Substitution </a:t>
            </a:r>
            <a:r>
              <a:rPr lang="fr-FR" sz="2800" dirty="0"/>
              <a:t>: </a:t>
            </a:r>
            <a:r>
              <a:rPr lang="fr-FR" sz="3000" b="1" dirty="0">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1">
            <a:extLst>
              <a:ext uri="{FF2B5EF4-FFF2-40B4-BE49-F238E27FC236}">
                <a16:creationId xmlns:a16="http://schemas.microsoft.com/office/drawing/2014/main" id="{FF7338AD-1F0D-CB4D-24D2-151FDB2B0EA0}"/>
              </a:ext>
            </a:extLst>
          </p:cNvPr>
          <p:cNvSpPr/>
          <p:nvPr/>
        </p:nvSpPr>
        <p:spPr>
          <a:xfrm>
            <a:off x="614597" y="1939104"/>
            <a:ext cx="9518754" cy="30942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3" name="ZoneTexte 2">
            <a:extLst>
              <a:ext uri="{FF2B5EF4-FFF2-40B4-BE49-F238E27FC236}">
                <a16:creationId xmlns:a16="http://schemas.microsoft.com/office/drawing/2014/main" id="{EDEB515C-2DA0-B1A9-7540-E80CD81A6CED}"/>
              </a:ext>
            </a:extLst>
          </p:cNvPr>
          <p:cNvSpPr txBox="1"/>
          <p:nvPr/>
        </p:nvSpPr>
        <p:spPr>
          <a:xfrm>
            <a:off x="299807" y="2098625"/>
            <a:ext cx="2548328" cy="461665"/>
          </a:xfrm>
          <a:prstGeom prst="rect">
            <a:avLst/>
          </a:prstGeom>
          <a:noFill/>
        </p:spPr>
        <p:txBody>
          <a:bodyPr wrap="square" rtlCol="0">
            <a:spAutoFit/>
          </a:bodyPr>
          <a:lstStyle/>
          <a:p>
            <a:r>
              <a:rPr kumimoji="0" lang="fr-FR"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Avec l’alcool </a:t>
            </a:r>
            <a:endParaRPr lang="fr-FR" sz="1400" dirty="0"/>
          </a:p>
        </p:txBody>
      </p:sp>
      <p:cxnSp>
        <p:nvCxnSpPr>
          <p:cNvPr id="8" name="Connecteur droit 7">
            <a:extLst>
              <a:ext uri="{FF2B5EF4-FFF2-40B4-BE49-F238E27FC236}">
                <a16:creationId xmlns:a16="http://schemas.microsoft.com/office/drawing/2014/main" id="{C64026BF-C764-E739-6397-DB4DD18778BB}"/>
              </a:ext>
            </a:extLst>
          </p:cNvPr>
          <p:cNvCxnSpPr>
            <a:cxnSpLocks/>
          </p:cNvCxnSpPr>
          <p:nvPr/>
        </p:nvCxnSpPr>
        <p:spPr>
          <a:xfrm>
            <a:off x="362607" y="2493071"/>
            <a:ext cx="158611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32645BF5-14B4-7CA9-5526-1F351201CF8A}"/>
              </a:ext>
            </a:extLst>
          </p:cNvPr>
          <p:cNvCxnSpPr>
            <a:cxnSpLocks/>
          </p:cNvCxnSpPr>
          <p:nvPr/>
        </p:nvCxnSpPr>
        <p:spPr>
          <a:xfrm>
            <a:off x="299807" y="4864010"/>
            <a:ext cx="2068639"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pic>
        <p:nvPicPr>
          <p:cNvPr id="15" name="Image 14" descr="Une image contenant texte, diagramme, ligne, capture d’écran&#10;&#10;Description générée automatiquement">
            <a:extLst>
              <a:ext uri="{FF2B5EF4-FFF2-40B4-BE49-F238E27FC236}">
                <a16:creationId xmlns:a16="http://schemas.microsoft.com/office/drawing/2014/main" id="{8A7EE953-525B-525E-22C7-8A8AFC73B11D}"/>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100000"/>
                    </a14:imgEffect>
                    <a14:imgEffect>
                      <a14:brightnessContrast bright="-9000" contrast="87000"/>
                    </a14:imgEffect>
                  </a14:imgLayer>
                </a14:imgProps>
              </a:ext>
              <a:ext uri="{28A0092B-C50C-407E-A947-70E740481C1C}">
                <a14:useLocalDpi xmlns:a14="http://schemas.microsoft.com/office/drawing/2010/main" val="0"/>
              </a:ext>
            </a:extLst>
          </a:blip>
          <a:stretch>
            <a:fillRect/>
          </a:stretch>
        </p:blipFill>
        <p:spPr>
          <a:xfrm>
            <a:off x="2008679" y="2578933"/>
            <a:ext cx="10133351" cy="2217857"/>
          </a:xfrm>
          <a:prstGeom prst="rect">
            <a:avLst/>
          </a:prstGeom>
        </p:spPr>
      </p:pic>
      <p:sp>
        <p:nvSpPr>
          <p:cNvPr id="16" name="ZoneTexte 15">
            <a:extLst>
              <a:ext uri="{FF2B5EF4-FFF2-40B4-BE49-F238E27FC236}">
                <a16:creationId xmlns:a16="http://schemas.microsoft.com/office/drawing/2014/main" id="{133243BE-B860-0038-DD90-983754729D88}"/>
              </a:ext>
            </a:extLst>
          </p:cNvPr>
          <p:cNvSpPr txBox="1"/>
          <p:nvPr/>
        </p:nvSpPr>
        <p:spPr>
          <a:xfrm>
            <a:off x="236307" y="4435425"/>
            <a:ext cx="2068639" cy="461665"/>
          </a:xfrm>
          <a:prstGeom prst="rect">
            <a:avLst/>
          </a:prstGeom>
          <a:noFill/>
        </p:spPr>
        <p:txBody>
          <a:bodyPr wrap="square" rtlCol="0">
            <a:spAutoFit/>
          </a:bodyPr>
          <a:lstStyle/>
          <a:p>
            <a:r>
              <a:rPr kumimoji="0" lang="fr-FR" sz="2400" b="1"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Avec le phénol </a:t>
            </a:r>
            <a:endParaRPr lang="fr-FR" sz="1400" dirty="0"/>
          </a:p>
        </p:txBody>
      </p:sp>
      <p:pic>
        <p:nvPicPr>
          <p:cNvPr id="18" name="Image 17" descr="Une image contenant texte, diagramme, capture d’écran, ligne&#10;&#10;Description générée automatiquement">
            <a:extLst>
              <a:ext uri="{FF2B5EF4-FFF2-40B4-BE49-F238E27FC236}">
                <a16:creationId xmlns:a16="http://schemas.microsoft.com/office/drawing/2014/main" id="{8A8436DC-8A0D-2979-FCA2-161A2C5B2A95}"/>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100000"/>
                    </a14:imgEffect>
                    <a14:imgEffect>
                      <a14:brightnessContrast bright="-12000" contrast="81000"/>
                    </a14:imgEffect>
                  </a14:imgLayer>
                </a14:imgProps>
              </a:ext>
              <a:ext uri="{28A0092B-C50C-407E-A947-70E740481C1C}">
                <a14:useLocalDpi xmlns:a14="http://schemas.microsoft.com/office/drawing/2010/main" val="0"/>
              </a:ext>
            </a:extLst>
          </a:blip>
          <a:stretch>
            <a:fillRect/>
          </a:stretch>
        </p:blipFill>
        <p:spPr>
          <a:xfrm>
            <a:off x="2473377" y="4435426"/>
            <a:ext cx="9718623" cy="2414846"/>
          </a:xfrm>
          <a:prstGeom prst="rect">
            <a:avLst/>
          </a:prstGeom>
        </p:spPr>
      </p:pic>
      <p:sp>
        <p:nvSpPr>
          <p:cNvPr id="19" name="Parenthèse ouvrante 18">
            <a:extLst>
              <a:ext uri="{FF2B5EF4-FFF2-40B4-BE49-F238E27FC236}">
                <a16:creationId xmlns:a16="http://schemas.microsoft.com/office/drawing/2014/main" id="{B7D2B7F6-7FED-B5AD-EE04-34A5758A7D80}"/>
              </a:ext>
            </a:extLst>
          </p:cNvPr>
          <p:cNvSpPr/>
          <p:nvPr/>
        </p:nvSpPr>
        <p:spPr>
          <a:xfrm>
            <a:off x="10672997" y="3013023"/>
            <a:ext cx="45719" cy="239843"/>
          </a:xfrm>
          <a:prstGeom prst="lef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0" name="Parenthèse fermante 19">
            <a:extLst>
              <a:ext uri="{FF2B5EF4-FFF2-40B4-BE49-F238E27FC236}">
                <a16:creationId xmlns:a16="http://schemas.microsoft.com/office/drawing/2014/main" id="{F08C7E67-21B6-EA1F-DCA7-FF7AAEF2D202}"/>
              </a:ext>
            </a:extLst>
          </p:cNvPr>
          <p:cNvSpPr/>
          <p:nvPr/>
        </p:nvSpPr>
        <p:spPr>
          <a:xfrm>
            <a:off x="11527433" y="2988875"/>
            <a:ext cx="45719" cy="263991"/>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1" name="Parenthèse ouvrante 20">
            <a:extLst>
              <a:ext uri="{FF2B5EF4-FFF2-40B4-BE49-F238E27FC236}">
                <a16:creationId xmlns:a16="http://schemas.microsoft.com/office/drawing/2014/main" id="{14FABD1B-2F4A-9C34-99DB-641DCB9D6D60}"/>
              </a:ext>
            </a:extLst>
          </p:cNvPr>
          <p:cNvSpPr/>
          <p:nvPr/>
        </p:nvSpPr>
        <p:spPr>
          <a:xfrm>
            <a:off x="10795417" y="4814337"/>
            <a:ext cx="45719" cy="239843"/>
          </a:xfrm>
          <a:prstGeom prst="lef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2" name="Parenthèse fermante 21">
            <a:extLst>
              <a:ext uri="{FF2B5EF4-FFF2-40B4-BE49-F238E27FC236}">
                <a16:creationId xmlns:a16="http://schemas.microsoft.com/office/drawing/2014/main" id="{F8C9AD8F-BF2E-D6E6-4883-74789CADDCBB}"/>
              </a:ext>
            </a:extLst>
          </p:cNvPr>
          <p:cNvSpPr/>
          <p:nvPr/>
        </p:nvSpPr>
        <p:spPr>
          <a:xfrm>
            <a:off x="11709813" y="4775197"/>
            <a:ext cx="45719" cy="263991"/>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3" name="Parenthèse ouvrante 22">
            <a:extLst>
              <a:ext uri="{FF2B5EF4-FFF2-40B4-BE49-F238E27FC236}">
                <a16:creationId xmlns:a16="http://schemas.microsoft.com/office/drawing/2014/main" id="{C37F7597-879F-BA0D-9BD7-3AD3DCC06664}"/>
              </a:ext>
            </a:extLst>
          </p:cNvPr>
          <p:cNvSpPr/>
          <p:nvPr/>
        </p:nvSpPr>
        <p:spPr>
          <a:xfrm>
            <a:off x="5264048" y="3075483"/>
            <a:ext cx="45719" cy="239843"/>
          </a:xfrm>
          <a:prstGeom prst="lef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4" name="Parenthèse fermante 23">
            <a:extLst>
              <a:ext uri="{FF2B5EF4-FFF2-40B4-BE49-F238E27FC236}">
                <a16:creationId xmlns:a16="http://schemas.microsoft.com/office/drawing/2014/main" id="{22F356F4-8B1D-4A1F-FC2A-531401A83363}"/>
              </a:ext>
            </a:extLst>
          </p:cNvPr>
          <p:cNvSpPr/>
          <p:nvPr/>
        </p:nvSpPr>
        <p:spPr>
          <a:xfrm>
            <a:off x="5623814" y="3051335"/>
            <a:ext cx="45719" cy="263991"/>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5" name="Parenthèse ouvrante 24">
            <a:extLst>
              <a:ext uri="{FF2B5EF4-FFF2-40B4-BE49-F238E27FC236}">
                <a16:creationId xmlns:a16="http://schemas.microsoft.com/office/drawing/2014/main" id="{AFEA9EB2-8756-3B1A-9B80-0CB97F8CBB80}"/>
              </a:ext>
            </a:extLst>
          </p:cNvPr>
          <p:cNvSpPr/>
          <p:nvPr/>
        </p:nvSpPr>
        <p:spPr>
          <a:xfrm>
            <a:off x="5161618" y="5071665"/>
            <a:ext cx="45719" cy="239843"/>
          </a:xfrm>
          <a:prstGeom prst="lef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6" name="Parenthèse fermante 25">
            <a:extLst>
              <a:ext uri="{FF2B5EF4-FFF2-40B4-BE49-F238E27FC236}">
                <a16:creationId xmlns:a16="http://schemas.microsoft.com/office/drawing/2014/main" id="{33FAAA16-0172-7CA7-E056-92885F66E885}"/>
              </a:ext>
            </a:extLst>
          </p:cNvPr>
          <p:cNvSpPr/>
          <p:nvPr/>
        </p:nvSpPr>
        <p:spPr>
          <a:xfrm>
            <a:off x="5521384" y="5047517"/>
            <a:ext cx="45719" cy="263991"/>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27" name="ZoneTexte 26">
            <a:extLst>
              <a:ext uri="{FF2B5EF4-FFF2-40B4-BE49-F238E27FC236}">
                <a16:creationId xmlns:a16="http://schemas.microsoft.com/office/drawing/2014/main" id="{D0145DE8-6121-D97E-D5B9-13B1DF46130C}"/>
              </a:ext>
            </a:extLst>
          </p:cNvPr>
          <p:cNvSpPr txBox="1"/>
          <p:nvPr/>
        </p:nvSpPr>
        <p:spPr>
          <a:xfrm>
            <a:off x="6670623" y="2656350"/>
            <a:ext cx="1663908" cy="461665"/>
          </a:xfrm>
          <a:prstGeom prst="rect">
            <a:avLst/>
          </a:prstGeom>
          <a:noFill/>
        </p:spPr>
        <p:txBody>
          <a:bodyPr wrap="square" rtlCol="0">
            <a:spAutoFit/>
          </a:bodyPr>
          <a:lstStyle/>
          <a:p>
            <a:r>
              <a:rPr lang="fr-FR" sz="2400" b="1" dirty="0"/>
              <a:t>méthanol</a:t>
            </a:r>
          </a:p>
        </p:txBody>
      </p:sp>
      <p:sp>
        <p:nvSpPr>
          <p:cNvPr id="28" name="ZoneTexte 27">
            <a:extLst>
              <a:ext uri="{FF2B5EF4-FFF2-40B4-BE49-F238E27FC236}">
                <a16:creationId xmlns:a16="http://schemas.microsoft.com/office/drawing/2014/main" id="{10EAC309-B891-90BA-A275-D1F83B1457A2}"/>
              </a:ext>
            </a:extLst>
          </p:cNvPr>
          <p:cNvSpPr txBox="1"/>
          <p:nvPr/>
        </p:nvSpPr>
        <p:spPr>
          <a:xfrm>
            <a:off x="6867993" y="4892376"/>
            <a:ext cx="1164488" cy="461665"/>
          </a:xfrm>
          <a:prstGeom prst="rect">
            <a:avLst/>
          </a:prstGeom>
          <a:noFill/>
        </p:spPr>
        <p:txBody>
          <a:bodyPr wrap="square" rtlCol="0">
            <a:spAutoFit/>
          </a:bodyPr>
          <a:lstStyle/>
          <a:p>
            <a:r>
              <a:rPr lang="fr-FR" sz="2400" b="1" dirty="0"/>
              <a:t>phénol</a:t>
            </a:r>
          </a:p>
        </p:txBody>
      </p:sp>
    </p:spTree>
    <p:extLst>
      <p:ext uri="{BB962C8B-B14F-4D97-AF65-F5344CB8AC3E}">
        <p14:creationId xmlns:p14="http://schemas.microsoft.com/office/powerpoint/2010/main" val="27610863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D72057C9-8D84-5985-2AEE-E12C6015C4B1}"/>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sp>
        <p:nvSpPr>
          <p:cNvPr id="5" name="ZoneTexte 4">
            <a:extLst>
              <a:ext uri="{FF2B5EF4-FFF2-40B4-BE49-F238E27FC236}">
                <a16:creationId xmlns:a16="http://schemas.microsoft.com/office/drawing/2014/main" id="{90728345-D87F-5BA8-5C6F-6C046BA1613A}"/>
              </a:ext>
            </a:extLst>
          </p:cNvPr>
          <p:cNvSpPr txBox="1"/>
          <p:nvPr/>
        </p:nvSpPr>
        <p:spPr>
          <a:xfrm>
            <a:off x="283779" y="726510"/>
            <a:ext cx="11713780" cy="1538883"/>
          </a:xfrm>
          <a:prstGeom prst="rect">
            <a:avLst/>
          </a:prstGeom>
          <a:noFill/>
        </p:spPr>
        <p:txBody>
          <a:bodyPr wrap="square" rtlCol="0">
            <a:spAutoFit/>
          </a:bodyPr>
          <a:lstStyle/>
          <a:p>
            <a:pPr marL="285750" indent="-285750">
              <a:buFont typeface="Wingdings" panose="05000000000000000000" pitchFamily="2" charset="2"/>
              <a:buChar char="v"/>
            </a:pPr>
            <a:r>
              <a:rPr lang="fr-FR" dirty="0"/>
              <a:t> </a:t>
            </a:r>
            <a:r>
              <a:rPr lang="fr-FR" sz="3000" b="1" u="sng" dirty="0">
                <a:latin typeface="Calibri" panose="020F0502020204030204" pitchFamily="34" charset="0"/>
                <a:ea typeface="Calibri" panose="020F0502020204030204" pitchFamily="34" charset="0"/>
                <a:cs typeface="Times New Roman" panose="02020603050405020304" pitchFamily="18" charset="0"/>
              </a:rPr>
              <a:t>Addition</a:t>
            </a:r>
            <a:r>
              <a:rPr lang="fr-FR" sz="3200" dirty="0"/>
              <a:t> : </a:t>
            </a:r>
          </a:p>
          <a:p>
            <a:r>
              <a:rPr lang="fr-FR" sz="3200" b="1" dirty="0">
                <a:latin typeface="Calibri" panose="020F0502020204030204" pitchFamily="34" charset="0"/>
                <a:ea typeface="Calibri" panose="020F0502020204030204" pitchFamily="34" charset="0"/>
                <a:cs typeface="Times New Roman" panose="02020603050405020304" pitchFamily="18" charset="0"/>
              </a:rPr>
              <a:t>     - </a:t>
            </a:r>
            <a:r>
              <a:rPr lang="fr-FR" sz="3000" b="1" u="sng" dirty="0">
                <a:latin typeface="Calibri" panose="020F0502020204030204" pitchFamily="34" charset="0"/>
                <a:ea typeface="Calibri" panose="020F0502020204030204" pitchFamily="34" charset="0"/>
                <a:cs typeface="Times New Roman" panose="02020603050405020304" pitchFamily="18" charset="0"/>
              </a:rPr>
              <a:t>Action des acides </a:t>
            </a:r>
            <a:r>
              <a:rPr lang="fr-FR" sz="3000" b="1" dirty="0">
                <a:latin typeface="Calibri" panose="020F0502020204030204" pitchFamily="34" charset="0"/>
                <a:ea typeface="Calibri" panose="020F0502020204030204" pitchFamily="34" charset="0"/>
                <a:cs typeface="Times New Roman" panose="02020603050405020304" pitchFamily="18" charset="0"/>
              </a:rPr>
              <a:t>: Action de l’acide cyanhydrique ou la synthèse de </a:t>
            </a:r>
            <a:r>
              <a:rPr lang="fr-FR" sz="3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KILIANI FISCHER </a:t>
            </a:r>
            <a:r>
              <a:rPr lang="fr-FR" sz="3000" b="1" dirty="0">
                <a:latin typeface="Calibri" panose="020F0502020204030204" pitchFamily="34" charset="0"/>
                <a:ea typeface="Calibri" panose="020F0502020204030204" pitchFamily="34" charset="0"/>
                <a:cs typeface="Times New Roman" panose="02020603050405020304" pitchFamily="18" charset="0"/>
              </a:rPr>
              <a:t>: permet l’allongement de la chaine glucidique.  </a:t>
            </a:r>
          </a:p>
        </p:txBody>
      </p:sp>
      <p:pic>
        <p:nvPicPr>
          <p:cNvPr id="7" name="Image 6" descr="Une image contenant diagramme, ligne&#10;&#10;Description générée automatiquement">
            <a:extLst>
              <a:ext uri="{FF2B5EF4-FFF2-40B4-BE49-F238E27FC236}">
                <a16:creationId xmlns:a16="http://schemas.microsoft.com/office/drawing/2014/main" id="{2FB1288F-ACCC-F827-886B-3FE4EACC2F0E}"/>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2000"/>
                    </a14:imgEffect>
                    <a14:imgEffect>
                      <a14:brightnessContrast bright="44000" contrast="100000"/>
                    </a14:imgEffect>
                  </a14:imgLayer>
                </a14:imgProps>
              </a:ext>
              <a:ext uri="{28A0092B-C50C-407E-A947-70E740481C1C}">
                <a14:useLocalDpi xmlns:a14="http://schemas.microsoft.com/office/drawing/2010/main" val="0"/>
              </a:ext>
            </a:extLst>
          </a:blip>
          <a:stretch>
            <a:fillRect/>
          </a:stretch>
        </p:blipFill>
        <p:spPr>
          <a:xfrm>
            <a:off x="491358" y="2265393"/>
            <a:ext cx="4154132" cy="3536317"/>
          </a:xfrm>
          <a:prstGeom prst="rect">
            <a:avLst/>
          </a:prstGeom>
        </p:spPr>
      </p:pic>
      <p:sp>
        <p:nvSpPr>
          <p:cNvPr id="8" name="Parenthèse fermante 7">
            <a:extLst>
              <a:ext uri="{FF2B5EF4-FFF2-40B4-BE49-F238E27FC236}">
                <a16:creationId xmlns:a16="http://schemas.microsoft.com/office/drawing/2014/main" id="{7EB81BCF-6D7F-AB1D-ABBB-90577AF66146}"/>
              </a:ext>
            </a:extLst>
          </p:cNvPr>
          <p:cNvSpPr/>
          <p:nvPr/>
        </p:nvSpPr>
        <p:spPr>
          <a:xfrm>
            <a:off x="2023672" y="2743200"/>
            <a:ext cx="584617" cy="2578308"/>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cxnSp>
        <p:nvCxnSpPr>
          <p:cNvPr id="12" name="Connecteur droit avec flèche 11">
            <a:extLst>
              <a:ext uri="{FF2B5EF4-FFF2-40B4-BE49-F238E27FC236}">
                <a16:creationId xmlns:a16="http://schemas.microsoft.com/office/drawing/2014/main" id="{C64A7ABE-DED7-D5C2-FC97-57357BF24689}"/>
              </a:ext>
            </a:extLst>
          </p:cNvPr>
          <p:cNvCxnSpPr>
            <a:cxnSpLocks/>
            <a:stCxn id="8" idx="2"/>
          </p:cNvCxnSpPr>
          <p:nvPr/>
        </p:nvCxnSpPr>
        <p:spPr>
          <a:xfrm>
            <a:off x="2608289" y="4032354"/>
            <a:ext cx="464695"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3" name="Connecteur droit avec flèche 22">
            <a:extLst>
              <a:ext uri="{FF2B5EF4-FFF2-40B4-BE49-F238E27FC236}">
                <a16:creationId xmlns:a16="http://schemas.microsoft.com/office/drawing/2014/main" id="{D6A25E19-5184-2B90-E6A8-C176FB630FB5}"/>
              </a:ext>
            </a:extLst>
          </p:cNvPr>
          <p:cNvCxnSpPr>
            <a:cxnSpLocks/>
          </p:cNvCxnSpPr>
          <p:nvPr/>
        </p:nvCxnSpPr>
        <p:spPr>
          <a:xfrm>
            <a:off x="7551302" y="4025981"/>
            <a:ext cx="1633924"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Flèche : courbe vers le bas 24">
            <a:extLst>
              <a:ext uri="{FF2B5EF4-FFF2-40B4-BE49-F238E27FC236}">
                <a16:creationId xmlns:a16="http://schemas.microsoft.com/office/drawing/2014/main" id="{FB2CA529-9765-D5B7-BFF5-72D524AD4107}"/>
              </a:ext>
            </a:extLst>
          </p:cNvPr>
          <p:cNvSpPr/>
          <p:nvPr/>
        </p:nvSpPr>
        <p:spPr>
          <a:xfrm>
            <a:off x="7649984" y="4032356"/>
            <a:ext cx="1374095" cy="560248"/>
          </a:xfrm>
          <a:prstGeom prst="curvedDown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fr-FR">
              <a:solidFill>
                <a:schemeClr val="tx1"/>
              </a:solidFill>
            </a:endParaRPr>
          </a:p>
        </p:txBody>
      </p:sp>
      <p:sp>
        <p:nvSpPr>
          <p:cNvPr id="26" name="ZoneTexte 25">
            <a:extLst>
              <a:ext uri="{FF2B5EF4-FFF2-40B4-BE49-F238E27FC236}">
                <a16:creationId xmlns:a16="http://schemas.microsoft.com/office/drawing/2014/main" id="{B99B4D89-1E00-4376-1695-B25F9735BDBF}"/>
              </a:ext>
            </a:extLst>
          </p:cNvPr>
          <p:cNvSpPr txBox="1"/>
          <p:nvPr/>
        </p:nvSpPr>
        <p:spPr>
          <a:xfrm>
            <a:off x="7416388" y="4527034"/>
            <a:ext cx="738262" cy="461665"/>
          </a:xfrm>
          <a:prstGeom prst="rect">
            <a:avLst/>
          </a:prstGeom>
          <a:noFill/>
        </p:spPr>
        <p:txBody>
          <a:bodyPr wrap="square" rtlCol="0">
            <a:spAutoFit/>
          </a:bodyPr>
          <a:lstStyle/>
          <a:p>
            <a:r>
              <a:rPr lang="fr-FR" sz="2400" b="1" dirty="0"/>
              <a:t>H</a:t>
            </a:r>
            <a:r>
              <a:rPr lang="fr-FR" sz="2400" b="1" baseline="-25000" dirty="0"/>
              <a:t>2</a:t>
            </a:r>
            <a:r>
              <a:rPr lang="fr-FR" sz="2400" b="1" dirty="0"/>
              <a:t>O</a:t>
            </a:r>
          </a:p>
        </p:txBody>
      </p:sp>
      <p:sp>
        <p:nvSpPr>
          <p:cNvPr id="27" name="ZoneTexte 26">
            <a:extLst>
              <a:ext uri="{FF2B5EF4-FFF2-40B4-BE49-F238E27FC236}">
                <a16:creationId xmlns:a16="http://schemas.microsoft.com/office/drawing/2014/main" id="{04ADD94B-8652-A574-9385-2C912956D0C4}"/>
              </a:ext>
            </a:extLst>
          </p:cNvPr>
          <p:cNvSpPr txBox="1"/>
          <p:nvPr/>
        </p:nvSpPr>
        <p:spPr>
          <a:xfrm>
            <a:off x="8588117" y="4514544"/>
            <a:ext cx="738262" cy="461665"/>
          </a:xfrm>
          <a:prstGeom prst="rect">
            <a:avLst/>
          </a:prstGeom>
          <a:noFill/>
        </p:spPr>
        <p:txBody>
          <a:bodyPr wrap="square" rtlCol="0">
            <a:spAutoFit/>
          </a:bodyPr>
          <a:lstStyle/>
          <a:p>
            <a:r>
              <a:rPr lang="fr-FR" sz="2400" b="1" dirty="0"/>
              <a:t>NH</a:t>
            </a:r>
            <a:r>
              <a:rPr lang="fr-FR" sz="2400" b="1" baseline="-25000" dirty="0"/>
              <a:t>3</a:t>
            </a:r>
          </a:p>
        </p:txBody>
      </p:sp>
      <p:pic>
        <p:nvPicPr>
          <p:cNvPr id="30" name="Image 29" descr="Une image contenant ligne, diagramme, Police, nombre&#10;&#10;Description générée automatiquement">
            <a:extLst>
              <a:ext uri="{FF2B5EF4-FFF2-40B4-BE49-F238E27FC236}">
                <a16:creationId xmlns:a16="http://schemas.microsoft.com/office/drawing/2014/main" id="{D4513460-29A6-5A3D-712B-65832F270A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59913" y="2593300"/>
            <a:ext cx="1620602" cy="3147930"/>
          </a:xfrm>
          <a:prstGeom prst="rect">
            <a:avLst/>
          </a:prstGeom>
        </p:spPr>
      </p:pic>
      <p:cxnSp>
        <p:nvCxnSpPr>
          <p:cNvPr id="31" name="Connecteur droit avec flèche 30">
            <a:extLst>
              <a:ext uri="{FF2B5EF4-FFF2-40B4-BE49-F238E27FC236}">
                <a16:creationId xmlns:a16="http://schemas.microsoft.com/office/drawing/2014/main" id="{ED4BEAE7-5D33-190C-58EA-9DF88C2846C7}"/>
              </a:ext>
            </a:extLst>
          </p:cNvPr>
          <p:cNvCxnSpPr>
            <a:cxnSpLocks/>
          </p:cNvCxnSpPr>
          <p:nvPr/>
        </p:nvCxnSpPr>
        <p:spPr>
          <a:xfrm>
            <a:off x="4750641" y="4178381"/>
            <a:ext cx="998517"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34" name="ZoneTexte 33">
            <a:extLst>
              <a:ext uri="{FF2B5EF4-FFF2-40B4-BE49-F238E27FC236}">
                <a16:creationId xmlns:a16="http://schemas.microsoft.com/office/drawing/2014/main" id="{E9D10FE4-0327-53EB-5AD9-CC3D7F9DDF06}"/>
              </a:ext>
            </a:extLst>
          </p:cNvPr>
          <p:cNvSpPr txBox="1"/>
          <p:nvPr/>
        </p:nvSpPr>
        <p:spPr>
          <a:xfrm>
            <a:off x="4885554" y="3150440"/>
            <a:ext cx="738262" cy="461665"/>
          </a:xfrm>
          <a:prstGeom prst="rect">
            <a:avLst/>
          </a:prstGeom>
          <a:noFill/>
        </p:spPr>
        <p:txBody>
          <a:bodyPr wrap="square" rtlCol="0">
            <a:spAutoFit/>
          </a:bodyPr>
          <a:lstStyle/>
          <a:p>
            <a:r>
              <a:rPr lang="fr-FR" sz="2400" b="1" dirty="0"/>
              <a:t>H</a:t>
            </a:r>
            <a:r>
              <a:rPr lang="fr-FR" sz="2400" b="1" baseline="-25000" dirty="0"/>
              <a:t>2</a:t>
            </a:r>
            <a:endParaRPr lang="fr-FR" sz="2400" b="1" dirty="0"/>
          </a:p>
        </p:txBody>
      </p:sp>
      <p:pic>
        <p:nvPicPr>
          <p:cNvPr id="36" name="Image 35" descr="Une image contenant ligne, diagramme, cercle, horloge&#10;&#10;Description générée automatiquement">
            <a:extLst>
              <a:ext uri="{FF2B5EF4-FFF2-40B4-BE49-F238E27FC236}">
                <a16:creationId xmlns:a16="http://schemas.microsoft.com/office/drawing/2014/main" id="{09A63A3B-42EF-C60C-E7D2-0EA98861A14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03924" y="2383438"/>
            <a:ext cx="1374095" cy="3357790"/>
          </a:xfrm>
          <a:prstGeom prst="rect">
            <a:avLst/>
          </a:prstGeom>
        </p:spPr>
      </p:pic>
      <p:cxnSp>
        <p:nvCxnSpPr>
          <p:cNvPr id="37" name="Connecteur droit avec flèche 36">
            <a:extLst>
              <a:ext uri="{FF2B5EF4-FFF2-40B4-BE49-F238E27FC236}">
                <a16:creationId xmlns:a16="http://schemas.microsoft.com/office/drawing/2014/main" id="{5A153AF3-3C21-5870-C184-A6F322C37E76}"/>
              </a:ext>
            </a:extLst>
          </p:cNvPr>
          <p:cNvCxnSpPr>
            <a:cxnSpLocks/>
          </p:cNvCxnSpPr>
          <p:nvPr/>
        </p:nvCxnSpPr>
        <p:spPr>
          <a:xfrm>
            <a:off x="5099147" y="3612105"/>
            <a:ext cx="0" cy="602639"/>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41" name="ZoneTexte 40">
            <a:extLst>
              <a:ext uri="{FF2B5EF4-FFF2-40B4-BE49-F238E27FC236}">
                <a16:creationId xmlns:a16="http://schemas.microsoft.com/office/drawing/2014/main" id="{55F8EBBD-4477-74C3-CD18-773B9815592C}"/>
              </a:ext>
            </a:extLst>
          </p:cNvPr>
          <p:cNvSpPr txBox="1"/>
          <p:nvPr/>
        </p:nvSpPr>
        <p:spPr>
          <a:xfrm>
            <a:off x="599607" y="5981076"/>
            <a:ext cx="2008682" cy="954107"/>
          </a:xfrm>
          <a:prstGeom prst="rect">
            <a:avLst/>
          </a:prstGeom>
          <a:noFill/>
        </p:spPr>
        <p:txBody>
          <a:bodyPr wrap="square" rtlCol="0">
            <a:spAutoFit/>
          </a:bodyPr>
          <a:lstStyle/>
          <a:p>
            <a:r>
              <a:rPr lang="fr-FR" sz="2800" b="1" dirty="0"/>
              <a:t>Ose à 4 C</a:t>
            </a:r>
          </a:p>
          <a:p>
            <a:r>
              <a:rPr lang="fr-FR" sz="2800" b="1" dirty="0"/>
              <a:t>D-Erythrose</a:t>
            </a:r>
          </a:p>
        </p:txBody>
      </p:sp>
      <p:sp>
        <p:nvSpPr>
          <p:cNvPr id="42" name="ZoneTexte 41">
            <a:extLst>
              <a:ext uri="{FF2B5EF4-FFF2-40B4-BE49-F238E27FC236}">
                <a16:creationId xmlns:a16="http://schemas.microsoft.com/office/drawing/2014/main" id="{9B67AC83-F7E9-06F6-A885-27C0BF35EC0F}"/>
              </a:ext>
            </a:extLst>
          </p:cNvPr>
          <p:cNvSpPr txBox="1"/>
          <p:nvPr/>
        </p:nvSpPr>
        <p:spPr>
          <a:xfrm>
            <a:off x="9583711" y="5983576"/>
            <a:ext cx="2008682" cy="954107"/>
          </a:xfrm>
          <a:prstGeom prst="rect">
            <a:avLst/>
          </a:prstGeom>
          <a:noFill/>
        </p:spPr>
        <p:txBody>
          <a:bodyPr wrap="square" rtlCol="0">
            <a:spAutoFit/>
          </a:bodyPr>
          <a:lstStyle/>
          <a:p>
            <a:r>
              <a:rPr lang="fr-FR" sz="2800" b="1" dirty="0"/>
              <a:t>Ose à 5 C</a:t>
            </a:r>
          </a:p>
          <a:p>
            <a:r>
              <a:rPr lang="fr-FR" sz="2800" b="1" dirty="0"/>
              <a:t>D-Ribose</a:t>
            </a:r>
          </a:p>
        </p:txBody>
      </p:sp>
      <p:sp>
        <p:nvSpPr>
          <p:cNvPr id="43" name="ZoneTexte 42">
            <a:extLst>
              <a:ext uri="{FF2B5EF4-FFF2-40B4-BE49-F238E27FC236}">
                <a16:creationId xmlns:a16="http://schemas.microsoft.com/office/drawing/2014/main" id="{9926D429-B44F-954C-FDE9-282710458188}"/>
              </a:ext>
            </a:extLst>
          </p:cNvPr>
          <p:cNvSpPr txBox="1"/>
          <p:nvPr/>
        </p:nvSpPr>
        <p:spPr>
          <a:xfrm>
            <a:off x="3342807" y="5938970"/>
            <a:ext cx="1407834" cy="461665"/>
          </a:xfrm>
          <a:prstGeom prst="rect">
            <a:avLst/>
          </a:prstGeom>
          <a:noFill/>
        </p:spPr>
        <p:txBody>
          <a:bodyPr wrap="square" rtlCol="0">
            <a:spAutoFit/>
          </a:bodyPr>
          <a:lstStyle/>
          <a:p>
            <a:r>
              <a:rPr lang="fr-FR" sz="2400" b="1" dirty="0"/>
              <a:t>Nitrile</a:t>
            </a:r>
          </a:p>
        </p:txBody>
      </p:sp>
      <p:sp>
        <p:nvSpPr>
          <p:cNvPr id="44" name="ZoneTexte 43">
            <a:extLst>
              <a:ext uri="{FF2B5EF4-FFF2-40B4-BE49-F238E27FC236}">
                <a16:creationId xmlns:a16="http://schemas.microsoft.com/office/drawing/2014/main" id="{53FE9AD0-D014-EF48-A273-B9EAEA4FFA74}"/>
              </a:ext>
            </a:extLst>
          </p:cNvPr>
          <p:cNvSpPr txBox="1"/>
          <p:nvPr/>
        </p:nvSpPr>
        <p:spPr>
          <a:xfrm>
            <a:off x="6163451" y="5896500"/>
            <a:ext cx="1407834" cy="461665"/>
          </a:xfrm>
          <a:prstGeom prst="rect">
            <a:avLst/>
          </a:prstGeom>
          <a:noFill/>
        </p:spPr>
        <p:txBody>
          <a:bodyPr wrap="square" rtlCol="0">
            <a:spAutoFit/>
          </a:bodyPr>
          <a:lstStyle/>
          <a:p>
            <a:r>
              <a:rPr lang="fr-FR" sz="2400" b="1" dirty="0"/>
              <a:t>Imine</a:t>
            </a:r>
          </a:p>
        </p:txBody>
      </p:sp>
    </p:spTree>
    <p:extLst>
      <p:ext uri="{BB962C8B-B14F-4D97-AF65-F5344CB8AC3E}">
        <p14:creationId xmlns:p14="http://schemas.microsoft.com/office/powerpoint/2010/main" val="1064569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A73DFA84-84CA-8A26-55BB-2887C0420E4C}"/>
              </a:ext>
            </a:extLst>
          </p:cNvPr>
          <p:cNvSpPr txBox="1"/>
          <p:nvPr/>
        </p:nvSpPr>
        <p:spPr>
          <a:xfrm>
            <a:off x="183930" y="916339"/>
            <a:ext cx="11883143" cy="1415772"/>
          </a:xfrm>
          <a:prstGeom prst="rect">
            <a:avLst/>
          </a:prstGeom>
          <a:noFill/>
        </p:spPr>
        <p:txBody>
          <a:bodyPr wrap="square" rtlCol="0">
            <a:spAutoFit/>
          </a:bodyPr>
          <a:lstStyle/>
          <a:p>
            <a:r>
              <a:rPr lang="fr-FR" sz="2800" b="1" i="0" u="none" strike="noStrike" baseline="0" dirty="0">
                <a:solidFill>
                  <a:srgbClr val="000000"/>
                </a:solidFill>
                <a:latin typeface="Calibri" panose="020F0502020204030204" pitchFamily="34" charset="0"/>
              </a:rPr>
              <a:t> - </a:t>
            </a:r>
            <a:r>
              <a:rPr lang="fr-FR" sz="2800" b="1" i="0" u="sng" strike="noStrike" baseline="0" dirty="0">
                <a:solidFill>
                  <a:srgbClr val="000000"/>
                </a:solidFill>
                <a:latin typeface="Calibri" panose="020F0502020204030204" pitchFamily="34" charset="0"/>
              </a:rPr>
              <a:t>Action des amines </a:t>
            </a:r>
            <a:r>
              <a:rPr lang="fr-FR" sz="2800" b="1" i="0" u="none" strike="noStrike" baseline="0" dirty="0">
                <a:solidFill>
                  <a:srgbClr val="000000"/>
                </a:solidFill>
                <a:latin typeface="Calibri" panose="020F0502020204030204" pitchFamily="34" charset="0"/>
              </a:rPr>
              <a:t>: </a:t>
            </a:r>
          </a:p>
          <a:p>
            <a:endParaRPr lang="fr-FR" sz="2800" b="0" i="0" u="none" strike="noStrike" baseline="0" dirty="0">
              <a:solidFill>
                <a:srgbClr val="000000"/>
              </a:solidFill>
              <a:latin typeface="Calibri" panose="020F0502020204030204" pitchFamily="34" charset="0"/>
            </a:endParaRPr>
          </a:p>
          <a:p>
            <a:r>
              <a:rPr lang="fr-FR" sz="3000" b="1" dirty="0">
                <a:latin typeface="Calibri" panose="020F0502020204030204" pitchFamily="34" charset="0"/>
                <a:ea typeface="Calibri" panose="020F0502020204030204" pitchFamily="34" charset="0"/>
                <a:cs typeface="Times New Roman" panose="02020603050405020304" pitchFamily="18" charset="0"/>
              </a:rPr>
              <a:t>Formation d’une liaison N osidique entre l’azote et le C1 de l’ose</a:t>
            </a:r>
          </a:p>
        </p:txBody>
      </p:sp>
      <p:sp>
        <p:nvSpPr>
          <p:cNvPr id="5" name="Titre 1">
            <a:extLst>
              <a:ext uri="{FF2B5EF4-FFF2-40B4-BE49-F238E27FC236}">
                <a16:creationId xmlns:a16="http://schemas.microsoft.com/office/drawing/2014/main" id="{2A1C3647-6001-1675-BFAE-D6E2ED922A4E}"/>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pic>
        <p:nvPicPr>
          <p:cNvPr id="3" name="Image 2" descr="Une image contenant diagramme, croquis, dessin, ligne&#10;&#10;Description générée automatiquement">
            <a:extLst>
              <a:ext uri="{FF2B5EF4-FFF2-40B4-BE49-F238E27FC236}">
                <a16:creationId xmlns:a16="http://schemas.microsoft.com/office/drawing/2014/main" id="{50AA4BCA-4383-4C1B-E367-8DF1F67B77B4}"/>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79000"/>
                    </a14:imgEffect>
                    <a14:imgEffect>
                      <a14:brightnessContrast bright="14000" contrast="39000"/>
                    </a14:imgEffect>
                  </a14:imgLayer>
                </a14:imgProps>
              </a:ext>
              <a:ext uri="{28A0092B-C50C-407E-A947-70E740481C1C}">
                <a14:useLocalDpi xmlns:a14="http://schemas.microsoft.com/office/drawing/2010/main" val="0"/>
              </a:ext>
            </a:extLst>
          </a:blip>
          <a:stretch>
            <a:fillRect/>
          </a:stretch>
        </p:blipFill>
        <p:spPr>
          <a:xfrm>
            <a:off x="1214202" y="2522482"/>
            <a:ext cx="8454453" cy="3578515"/>
          </a:xfrm>
          <a:prstGeom prst="rect">
            <a:avLst/>
          </a:prstGeom>
        </p:spPr>
      </p:pic>
      <p:sp>
        <p:nvSpPr>
          <p:cNvPr id="6" name="ZoneTexte 5">
            <a:extLst>
              <a:ext uri="{FF2B5EF4-FFF2-40B4-BE49-F238E27FC236}">
                <a16:creationId xmlns:a16="http://schemas.microsoft.com/office/drawing/2014/main" id="{FD5A79C8-0A94-D763-A8F0-24714AED8686}"/>
              </a:ext>
            </a:extLst>
          </p:cNvPr>
          <p:cNvSpPr txBox="1"/>
          <p:nvPr/>
        </p:nvSpPr>
        <p:spPr>
          <a:xfrm>
            <a:off x="249854" y="6222913"/>
            <a:ext cx="11942146" cy="461665"/>
          </a:xfrm>
          <a:prstGeom prst="rect">
            <a:avLst/>
          </a:prstGeom>
          <a:noFill/>
        </p:spPr>
        <p:txBody>
          <a:bodyPr wrap="square" rtlCol="0">
            <a:spAutoFit/>
          </a:bodyPr>
          <a:lstStyle/>
          <a:p>
            <a:r>
              <a:rPr lang="fr-FR" sz="2400" b="1" dirty="0"/>
              <a:t>                  Ose             +              Base                                 N-hétéroside (Nucléoside)</a:t>
            </a:r>
          </a:p>
        </p:txBody>
      </p:sp>
      <p:sp>
        <p:nvSpPr>
          <p:cNvPr id="7" name="ZoneTexte 6">
            <a:extLst>
              <a:ext uri="{FF2B5EF4-FFF2-40B4-BE49-F238E27FC236}">
                <a16:creationId xmlns:a16="http://schemas.microsoft.com/office/drawing/2014/main" id="{D2870BE6-10B6-59B4-E152-433D783FCCAF}"/>
              </a:ext>
            </a:extLst>
          </p:cNvPr>
          <p:cNvSpPr txBox="1"/>
          <p:nvPr/>
        </p:nvSpPr>
        <p:spPr>
          <a:xfrm>
            <a:off x="9528749" y="4796852"/>
            <a:ext cx="2898098" cy="523220"/>
          </a:xfrm>
          <a:prstGeom prst="rect">
            <a:avLst/>
          </a:prstGeom>
          <a:noFill/>
        </p:spPr>
        <p:txBody>
          <a:bodyPr wrap="square" rtlCol="0">
            <a:spAutoFit/>
          </a:bodyPr>
          <a:lstStyle/>
          <a:p>
            <a:r>
              <a:rPr lang="fr-FR" sz="2800" b="1" dirty="0">
                <a:solidFill>
                  <a:srgbClr val="0070C0"/>
                </a:solidFill>
              </a:rPr>
              <a:t>Liaison osidique</a:t>
            </a:r>
          </a:p>
        </p:txBody>
      </p:sp>
      <p:cxnSp>
        <p:nvCxnSpPr>
          <p:cNvPr id="10" name="Connecteur droit avec flèche 9">
            <a:extLst>
              <a:ext uri="{FF2B5EF4-FFF2-40B4-BE49-F238E27FC236}">
                <a16:creationId xmlns:a16="http://schemas.microsoft.com/office/drawing/2014/main" id="{B52515B8-43A2-F2F1-F5CC-E2E315410B6B}"/>
              </a:ext>
            </a:extLst>
          </p:cNvPr>
          <p:cNvCxnSpPr/>
          <p:nvPr/>
        </p:nvCxnSpPr>
        <p:spPr>
          <a:xfrm flipH="1" flipV="1">
            <a:off x="8964118" y="4796852"/>
            <a:ext cx="524656" cy="28481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Connecteur droit avec flèche 13">
            <a:extLst>
              <a:ext uri="{FF2B5EF4-FFF2-40B4-BE49-F238E27FC236}">
                <a16:creationId xmlns:a16="http://schemas.microsoft.com/office/drawing/2014/main" id="{08CF6FED-82D3-586B-4350-060E7D4C7893}"/>
              </a:ext>
            </a:extLst>
          </p:cNvPr>
          <p:cNvCxnSpPr/>
          <p:nvPr/>
        </p:nvCxnSpPr>
        <p:spPr>
          <a:xfrm>
            <a:off x="5066675" y="6453745"/>
            <a:ext cx="1618938"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204231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A73DFA84-84CA-8A26-55BB-2887C0420E4C}"/>
              </a:ext>
            </a:extLst>
          </p:cNvPr>
          <p:cNvSpPr txBox="1"/>
          <p:nvPr/>
        </p:nvSpPr>
        <p:spPr>
          <a:xfrm>
            <a:off x="183931" y="930166"/>
            <a:ext cx="11824138" cy="3139321"/>
          </a:xfrm>
          <a:prstGeom prst="rect">
            <a:avLst/>
          </a:prstGeom>
          <a:noFill/>
        </p:spPr>
        <p:txBody>
          <a:bodyPr wrap="square" rtlCol="0">
            <a:spAutoFit/>
          </a:bodyPr>
          <a:lstStyle/>
          <a:p>
            <a:r>
              <a:rPr lang="fr-FR" sz="2800" b="1" i="0" u="none" strike="noStrike" baseline="0" dirty="0">
                <a:solidFill>
                  <a:srgbClr val="000000"/>
                </a:solidFill>
                <a:latin typeface="Calibri" panose="020F0502020204030204" pitchFamily="34" charset="0"/>
              </a:rPr>
              <a:t> - </a:t>
            </a:r>
            <a:r>
              <a:rPr lang="fr-FR" sz="2800" b="1" i="0" u="sng" strike="noStrike" baseline="0" dirty="0">
                <a:solidFill>
                  <a:srgbClr val="000000"/>
                </a:solidFill>
                <a:latin typeface="Calibri" panose="020F0502020204030204" pitchFamily="34" charset="0"/>
              </a:rPr>
              <a:t>Action des thiols </a:t>
            </a:r>
            <a:r>
              <a:rPr lang="fr-FR" sz="2800" b="1" i="0" u="none" strike="noStrike" baseline="0" dirty="0">
                <a:solidFill>
                  <a:srgbClr val="000000"/>
                </a:solidFill>
                <a:latin typeface="Calibri" panose="020F0502020204030204" pitchFamily="34" charset="0"/>
              </a:rPr>
              <a:t>: </a:t>
            </a:r>
            <a:r>
              <a:rPr lang="fr-FR" sz="3000" b="1" dirty="0">
                <a:latin typeface="Calibri" panose="020F0502020204030204" pitchFamily="34" charset="0"/>
                <a:ea typeface="Calibri" panose="020F0502020204030204" pitchFamily="34" charset="0"/>
                <a:cs typeface="Times New Roman" panose="02020603050405020304" pitchFamily="18" charset="0"/>
              </a:rPr>
              <a:t>substitution </a:t>
            </a:r>
          </a:p>
          <a:p>
            <a:r>
              <a:rPr lang="fr-FR" sz="2800" b="1" dirty="0">
                <a:latin typeface="Calibri" panose="020F0502020204030204" pitchFamily="34" charset="0"/>
                <a:ea typeface="Calibri" panose="020F0502020204030204" pitchFamily="34" charset="0"/>
                <a:cs typeface="Times New Roman" panose="02020603050405020304" pitchFamily="18" charset="0"/>
              </a:rPr>
              <a:t>En milieu acide, le groupement aldéhydique des aldoses se combine avec des thiols (R-SH) et donne naissance à des hétérosides sulfurés ou                            </a:t>
            </a:r>
            <a:r>
              <a:rPr lang="fr-FR" sz="28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S-hétérosides,</a:t>
            </a:r>
            <a:r>
              <a:rPr lang="fr-FR" sz="2800" b="1" dirty="0">
                <a:latin typeface="Calibri" panose="020F0502020204030204" pitchFamily="34" charset="0"/>
                <a:ea typeface="Calibri" panose="020F0502020204030204" pitchFamily="34" charset="0"/>
                <a:cs typeface="Times New Roman" panose="02020603050405020304" pitchFamily="18" charset="0"/>
              </a:rPr>
              <a:t> qui chez certaines plantes, jouent un rôle de défense contre les ravageurs. Ils sont aussi responsables de la saveur amère ou piquante de nombreux aliments communs comme, le chou-fleur, les radis, la moutarde, etc.</a:t>
            </a:r>
          </a:p>
        </p:txBody>
      </p:sp>
      <p:sp>
        <p:nvSpPr>
          <p:cNvPr id="5" name="Titre 1">
            <a:extLst>
              <a:ext uri="{FF2B5EF4-FFF2-40B4-BE49-F238E27FC236}">
                <a16:creationId xmlns:a16="http://schemas.microsoft.com/office/drawing/2014/main" id="{2A1C3647-6001-1675-BFAE-D6E2ED922A4E}"/>
              </a:ext>
            </a:extLst>
          </p:cNvPr>
          <p:cNvSpPr txBox="1">
            <a:spLocks/>
          </p:cNvSpPr>
          <p:nvPr/>
        </p:nvSpPr>
        <p:spPr>
          <a:xfrm>
            <a:off x="491358" y="18841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pic>
        <p:nvPicPr>
          <p:cNvPr id="3" name="Image 2">
            <a:extLst>
              <a:ext uri="{FF2B5EF4-FFF2-40B4-BE49-F238E27FC236}">
                <a16:creationId xmlns:a16="http://schemas.microsoft.com/office/drawing/2014/main" id="{2D704459-0A62-B831-1808-DDB30ECC4D4F}"/>
              </a:ext>
            </a:extLst>
          </p:cNvPr>
          <p:cNvPicPr>
            <a:picLocks noChangeAspect="1"/>
          </p:cNvPicPr>
          <p:nvPr/>
        </p:nvPicPr>
        <p:blipFill>
          <a:blip r:embed="rId3">
            <a:lum bright="-20000" contrast="40000"/>
          </a:blip>
          <a:stretch>
            <a:fillRect/>
          </a:stretch>
        </p:blipFill>
        <p:spPr>
          <a:xfrm>
            <a:off x="1492468" y="3747542"/>
            <a:ext cx="8513379" cy="3020516"/>
          </a:xfrm>
          <a:prstGeom prst="rect">
            <a:avLst/>
          </a:prstGeom>
        </p:spPr>
      </p:pic>
      <p:sp>
        <p:nvSpPr>
          <p:cNvPr id="8" name="ZoneTexte 7">
            <a:extLst>
              <a:ext uri="{FF2B5EF4-FFF2-40B4-BE49-F238E27FC236}">
                <a16:creationId xmlns:a16="http://schemas.microsoft.com/office/drawing/2014/main" id="{83EF6EF6-6B35-5371-077E-2520B81932D8}"/>
              </a:ext>
            </a:extLst>
          </p:cNvPr>
          <p:cNvSpPr txBox="1"/>
          <p:nvPr/>
        </p:nvSpPr>
        <p:spPr>
          <a:xfrm>
            <a:off x="9790753" y="5559027"/>
            <a:ext cx="1870023" cy="461665"/>
          </a:xfrm>
          <a:prstGeom prst="rect">
            <a:avLst/>
          </a:prstGeom>
          <a:noFill/>
        </p:spPr>
        <p:txBody>
          <a:bodyPr wrap="square">
            <a:spAutoFit/>
          </a:bodyPr>
          <a:lstStyle/>
          <a:p>
            <a:r>
              <a:rPr lang="fr-FR" sz="2400" b="1" dirty="0"/>
              <a:t>thioglycoside</a:t>
            </a:r>
          </a:p>
        </p:txBody>
      </p:sp>
      <p:sp>
        <p:nvSpPr>
          <p:cNvPr id="9" name="Rectangle 8">
            <a:extLst>
              <a:ext uri="{FF2B5EF4-FFF2-40B4-BE49-F238E27FC236}">
                <a16:creationId xmlns:a16="http://schemas.microsoft.com/office/drawing/2014/main" id="{C4EB6AEE-88DC-EDDC-CD3E-E392C68F2CC2}"/>
              </a:ext>
            </a:extLst>
          </p:cNvPr>
          <p:cNvSpPr/>
          <p:nvPr/>
        </p:nvSpPr>
        <p:spPr>
          <a:xfrm>
            <a:off x="5816184" y="6396333"/>
            <a:ext cx="5190774"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1" name="ZoneTexte 10">
            <a:extLst>
              <a:ext uri="{FF2B5EF4-FFF2-40B4-BE49-F238E27FC236}">
                <a16:creationId xmlns:a16="http://schemas.microsoft.com/office/drawing/2014/main" id="{54C3AD7A-5BC6-CF34-F0BA-E59E89AC1A2F}"/>
              </a:ext>
            </a:extLst>
          </p:cNvPr>
          <p:cNvSpPr txBox="1"/>
          <p:nvPr/>
        </p:nvSpPr>
        <p:spPr>
          <a:xfrm>
            <a:off x="9738287" y="5003621"/>
            <a:ext cx="1922489" cy="400110"/>
          </a:xfrm>
          <a:prstGeom prst="rect">
            <a:avLst/>
          </a:prstGeom>
          <a:noFill/>
        </p:spPr>
        <p:txBody>
          <a:bodyPr wrap="square">
            <a:spAutoFit/>
          </a:bodyPr>
          <a:lstStyle/>
          <a:p>
            <a:r>
              <a:rPr lang="fr-FR" sz="2000" b="1" i="0" dirty="0">
                <a:solidFill>
                  <a:srgbClr val="202122"/>
                </a:solidFill>
                <a:effectLst/>
                <a:latin typeface="Arial" panose="020B0604020202020204" pitchFamily="34" charset="0"/>
              </a:rPr>
              <a:t>glucosinolate</a:t>
            </a:r>
            <a:endParaRPr lang="fr-FR" sz="2000" dirty="0"/>
          </a:p>
        </p:txBody>
      </p:sp>
    </p:spTree>
    <p:extLst>
      <p:ext uri="{BB962C8B-B14F-4D97-AF65-F5344CB8AC3E}">
        <p14:creationId xmlns:p14="http://schemas.microsoft.com/office/powerpoint/2010/main" val="26366858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E9ECFA68-FB0A-1591-4A20-0A52620A55CE}"/>
              </a:ext>
            </a:extLst>
          </p:cNvPr>
          <p:cNvSpPr txBox="1"/>
          <p:nvPr/>
        </p:nvSpPr>
        <p:spPr>
          <a:xfrm>
            <a:off x="189186" y="945931"/>
            <a:ext cx="12002814" cy="5047536"/>
          </a:xfrm>
          <a:prstGeom prst="rect">
            <a:avLst/>
          </a:prstGeom>
          <a:noFill/>
        </p:spPr>
        <p:txBody>
          <a:bodyPr wrap="square">
            <a:spAutoFit/>
          </a:bodyPr>
          <a:lstStyle/>
          <a:p>
            <a:r>
              <a:rPr lang="fr-FR" sz="2800" b="1" i="0" strike="noStrike" baseline="0" dirty="0">
                <a:solidFill>
                  <a:srgbClr val="000000"/>
                </a:solidFill>
                <a:latin typeface="Calibri" panose="020F0502020204030204" pitchFamily="34" charset="0"/>
              </a:rPr>
              <a:t>- </a:t>
            </a:r>
            <a:r>
              <a:rPr lang="fr-FR" sz="2800" b="1" i="0" u="sng" strike="noStrike" baseline="0" dirty="0">
                <a:solidFill>
                  <a:srgbClr val="000000"/>
                </a:solidFill>
                <a:latin typeface="Calibri" panose="020F0502020204030204" pitchFamily="34" charset="0"/>
              </a:rPr>
              <a:t>Formation d’esters </a:t>
            </a:r>
            <a:r>
              <a:rPr lang="fr-FR" sz="2400" b="0" i="0" u="none" strike="noStrike" baseline="0" dirty="0">
                <a:solidFill>
                  <a:srgbClr val="000000"/>
                </a:solidFill>
                <a:latin typeface="Calibri" panose="020F0502020204030204" pitchFamily="34" charset="0"/>
              </a:rPr>
              <a:t>: </a:t>
            </a:r>
            <a:r>
              <a:rPr lang="fr-FR" sz="2400" b="1" i="0" u="none" strike="noStrike" baseline="0" dirty="0">
                <a:solidFill>
                  <a:srgbClr val="000000"/>
                </a:solidFill>
                <a:latin typeface="Calibri" panose="020F0502020204030204" pitchFamily="34" charset="0"/>
              </a:rPr>
              <a:t>Propriétés chimiques dues à la présence de fonctions alcool (OH)  </a:t>
            </a:r>
            <a:endParaRPr lang="fr-FR" sz="2400" b="0" i="0" u="none" strike="noStrike" baseline="0" dirty="0">
              <a:solidFill>
                <a:srgbClr val="000000"/>
              </a:solidFill>
              <a:latin typeface="Calibri" panose="020F0502020204030204" pitchFamily="34" charset="0"/>
            </a:endParaRPr>
          </a:p>
          <a:p>
            <a:endParaRPr lang="fr-FR" sz="3000" b="1" dirty="0">
              <a:latin typeface="Calibri" panose="020F0502020204030204" pitchFamily="34" charset="0"/>
              <a:ea typeface="Calibri" panose="020F0502020204030204" pitchFamily="34" charset="0"/>
              <a:cs typeface="Times New Roman" panose="02020603050405020304" pitchFamily="18" charset="0"/>
            </a:endParaRPr>
          </a:p>
          <a:p>
            <a:r>
              <a:rPr lang="fr-FR" sz="3000" b="1" dirty="0">
                <a:latin typeface="Calibri" panose="020F0502020204030204" pitchFamily="34" charset="0"/>
                <a:ea typeface="Calibri" panose="020F0502020204030204" pitchFamily="34" charset="0"/>
                <a:cs typeface="Times New Roman" panose="02020603050405020304" pitchFamily="18" charset="0"/>
              </a:rPr>
              <a:t>                       Alcool + Acide                       Ester + Eau </a:t>
            </a:r>
          </a:p>
          <a:p>
            <a:r>
              <a:rPr lang="fr-FR" sz="2400" b="0" i="0" u="none" strike="noStrike" baseline="0" dirty="0">
                <a:solidFill>
                  <a:srgbClr val="000000"/>
                </a:solidFill>
                <a:latin typeface="Calibri" panose="020F0502020204030204" pitchFamily="34" charset="0"/>
              </a:rPr>
              <a:t> </a:t>
            </a:r>
          </a:p>
          <a:p>
            <a:r>
              <a:rPr lang="fr-FR" sz="3000" b="1" dirty="0">
                <a:latin typeface="Calibri" panose="020F0502020204030204" pitchFamily="34" charset="0"/>
                <a:ea typeface="Calibri" panose="020F0502020204030204" pitchFamily="34" charset="0"/>
                <a:cs typeface="Times New Roman" panose="02020603050405020304" pitchFamily="18" charset="0"/>
              </a:rPr>
              <a:t>Estérification par des acides minéraux : </a:t>
            </a:r>
          </a:p>
          <a:p>
            <a:r>
              <a:rPr lang="fr-FR" sz="3000" b="1" dirty="0">
                <a:latin typeface="Calibri" panose="020F0502020204030204" pitchFamily="34" charset="0"/>
                <a:ea typeface="Calibri" panose="020F0502020204030204" pitchFamily="34" charset="0"/>
                <a:cs typeface="Times New Roman" panose="02020603050405020304" pitchFamily="18" charset="0"/>
              </a:rPr>
              <a:t>Esters phosphoriques: très abondants à l’état naturel. Dans le métabolisme intermédiaire, les oses réagissent presque toujours sous forme d’esters phosphoriques </a:t>
            </a:r>
          </a:p>
          <a:p>
            <a:r>
              <a:rPr lang="fr-FR" sz="3000" b="1" dirty="0">
                <a:latin typeface="Calibri" panose="020F0502020204030204" pitchFamily="34" charset="0"/>
                <a:ea typeface="Calibri" panose="020F0502020204030204" pitchFamily="34" charset="0"/>
                <a:cs typeface="Times New Roman" panose="02020603050405020304" pitchFamily="18" charset="0"/>
              </a:rPr>
              <a:t>Ex :  Glucose 6 phosphate</a:t>
            </a:r>
          </a:p>
          <a:p>
            <a:r>
              <a:rPr lang="fr-FR" sz="3000" b="1" dirty="0" err="1">
                <a:latin typeface="Calibri" panose="020F0502020204030204" pitchFamily="34" charset="0"/>
                <a:ea typeface="Calibri" panose="020F0502020204030204" pitchFamily="34" charset="0"/>
                <a:cs typeface="Times New Roman" panose="02020603050405020304" pitchFamily="18" charset="0"/>
              </a:rPr>
              <a:t>AMPc</a:t>
            </a:r>
            <a:r>
              <a:rPr lang="fr-FR" sz="3000" b="1" dirty="0">
                <a:latin typeface="Calibri" panose="020F0502020204030204" pitchFamily="34" charset="0"/>
                <a:ea typeface="Calibri" panose="020F0502020204030204" pitchFamily="34" charset="0"/>
                <a:cs typeface="Times New Roman" panose="02020603050405020304" pitchFamily="18" charset="0"/>
              </a:rPr>
              <a:t>; Fructose 1-6 diphosphate</a:t>
            </a:r>
          </a:p>
          <a:p>
            <a:r>
              <a:rPr lang="fr-FR" sz="3000" b="1" dirty="0">
                <a:latin typeface="Calibri" panose="020F0502020204030204" pitchFamily="34" charset="0"/>
                <a:ea typeface="Calibri" panose="020F0502020204030204" pitchFamily="34" charset="0"/>
                <a:cs typeface="Times New Roman" panose="02020603050405020304" pitchFamily="18" charset="0"/>
              </a:rPr>
              <a:t>ATP….  </a:t>
            </a:r>
          </a:p>
        </p:txBody>
      </p:sp>
      <p:cxnSp>
        <p:nvCxnSpPr>
          <p:cNvPr id="7" name="Connecteur droit avec flèche 6">
            <a:extLst>
              <a:ext uri="{FF2B5EF4-FFF2-40B4-BE49-F238E27FC236}">
                <a16:creationId xmlns:a16="http://schemas.microsoft.com/office/drawing/2014/main" id="{AA0DA64D-342A-CE21-427D-CBCAAFF99D2C}"/>
              </a:ext>
            </a:extLst>
          </p:cNvPr>
          <p:cNvCxnSpPr/>
          <p:nvPr/>
        </p:nvCxnSpPr>
        <p:spPr>
          <a:xfrm>
            <a:off x="4798920" y="2166854"/>
            <a:ext cx="1103586"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pic>
        <p:nvPicPr>
          <p:cNvPr id="9" name="Image 8">
            <a:extLst>
              <a:ext uri="{FF2B5EF4-FFF2-40B4-BE49-F238E27FC236}">
                <a16:creationId xmlns:a16="http://schemas.microsoft.com/office/drawing/2014/main" id="{45A9DF1C-B8A1-8F32-A2AE-1DEEF24A4585}"/>
              </a:ext>
            </a:extLst>
          </p:cNvPr>
          <p:cNvPicPr>
            <a:picLocks noChangeAspect="1"/>
          </p:cNvPicPr>
          <p:nvPr/>
        </p:nvPicPr>
        <p:blipFill>
          <a:blip r:embed="rId3">
            <a:lum bright="-20000" contrast="50000"/>
          </a:blip>
          <a:stretch>
            <a:fillRect/>
          </a:stretch>
        </p:blipFill>
        <p:spPr>
          <a:xfrm>
            <a:off x="5501398" y="4348635"/>
            <a:ext cx="6402360" cy="2286000"/>
          </a:xfrm>
          <a:prstGeom prst="rect">
            <a:avLst/>
          </a:prstGeom>
        </p:spPr>
      </p:pic>
      <p:sp>
        <p:nvSpPr>
          <p:cNvPr id="10" name="Titre 1">
            <a:extLst>
              <a:ext uri="{FF2B5EF4-FFF2-40B4-BE49-F238E27FC236}">
                <a16:creationId xmlns:a16="http://schemas.microsoft.com/office/drawing/2014/main" id="{47E70DF2-167C-8A30-1FDA-2831F4737540}"/>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cxnSp>
        <p:nvCxnSpPr>
          <p:cNvPr id="3" name="Connecteur : en angle 2">
            <a:extLst>
              <a:ext uri="{FF2B5EF4-FFF2-40B4-BE49-F238E27FC236}">
                <a16:creationId xmlns:a16="http://schemas.microsoft.com/office/drawing/2014/main" id="{DAFCDC2E-C310-CD8C-430D-AE553754FA11}"/>
              </a:ext>
            </a:extLst>
          </p:cNvPr>
          <p:cNvCxnSpPr/>
          <p:nvPr/>
        </p:nvCxnSpPr>
        <p:spPr>
          <a:xfrm rot="16200000" flipH="1">
            <a:off x="7967273" y="5314013"/>
            <a:ext cx="539645" cy="254832"/>
          </a:xfrm>
          <a:prstGeom prst="bentConnector3">
            <a:avLst/>
          </a:prstGeom>
          <a:ln w="38100">
            <a:tailEnd type="triangle"/>
          </a:ln>
        </p:spPr>
        <p:style>
          <a:lnRef idx="1">
            <a:schemeClr val="dk1"/>
          </a:lnRef>
          <a:fillRef idx="0">
            <a:schemeClr val="dk1"/>
          </a:fillRef>
          <a:effectRef idx="0">
            <a:schemeClr val="dk1"/>
          </a:effectRef>
          <a:fontRef idx="minor">
            <a:schemeClr val="tx1"/>
          </a:fontRef>
        </p:style>
      </p:cxnSp>
      <p:sp>
        <p:nvSpPr>
          <p:cNvPr id="4" name="ZoneTexte 3">
            <a:extLst>
              <a:ext uri="{FF2B5EF4-FFF2-40B4-BE49-F238E27FC236}">
                <a16:creationId xmlns:a16="http://schemas.microsoft.com/office/drawing/2014/main" id="{BF052F01-1E81-CA12-9FFF-59A2A824CED2}"/>
              </a:ext>
            </a:extLst>
          </p:cNvPr>
          <p:cNvSpPr txBox="1"/>
          <p:nvPr/>
        </p:nvSpPr>
        <p:spPr>
          <a:xfrm>
            <a:off x="8109679" y="5663687"/>
            <a:ext cx="899410" cy="523220"/>
          </a:xfrm>
          <a:prstGeom prst="rect">
            <a:avLst/>
          </a:prstGeom>
          <a:noFill/>
        </p:spPr>
        <p:txBody>
          <a:bodyPr wrap="square" rtlCol="0">
            <a:spAutoFit/>
          </a:bodyPr>
          <a:lstStyle/>
          <a:p>
            <a:r>
              <a:rPr lang="fr-FR" sz="2800" b="1" dirty="0"/>
              <a:t>H</a:t>
            </a:r>
            <a:r>
              <a:rPr lang="fr-FR" sz="2800" b="1" baseline="-25000" dirty="0"/>
              <a:t>2</a:t>
            </a:r>
            <a:r>
              <a:rPr lang="fr-FR" sz="2800" b="1" dirty="0"/>
              <a:t>O</a:t>
            </a:r>
          </a:p>
        </p:txBody>
      </p:sp>
      <p:sp>
        <p:nvSpPr>
          <p:cNvPr id="6" name="ZoneTexte 5">
            <a:extLst>
              <a:ext uri="{FF2B5EF4-FFF2-40B4-BE49-F238E27FC236}">
                <a16:creationId xmlns:a16="http://schemas.microsoft.com/office/drawing/2014/main" id="{B7EC2270-DEB1-4564-053A-EE131A41918E}"/>
              </a:ext>
            </a:extLst>
          </p:cNvPr>
          <p:cNvSpPr txBox="1"/>
          <p:nvPr/>
        </p:nvSpPr>
        <p:spPr>
          <a:xfrm>
            <a:off x="9263921" y="6291295"/>
            <a:ext cx="1229194" cy="523220"/>
          </a:xfrm>
          <a:prstGeom prst="rect">
            <a:avLst/>
          </a:prstGeom>
          <a:noFill/>
        </p:spPr>
        <p:txBody>
          <a:bodyPr wrap="square" rtlCol="0">
            <a:spAutoFit/>
          </a:bodyPr>
          <a:lstStyle/>
          <a:p>
            <a:r>
              <a:rPr lang="fr-FR" sz="2800" b="1" dirty="0"/>
              <a:t>Ester</a:t>
            </a:r>
          </a:p>
        </p:txBody>
      </p:sp>
      <p:sp>
        <p:nvSpPr>
          <p:cNvPr id="8" name="ZoneTexte 7">
            <a:extLst>
              <a:ext uri="{FF2B5EF4-FFF2-40B4-BE49-F238E27FC236}">
                <a16:creationId xmlns:a16="http://schemas.microsoft.com/office/drawing/2014/main" id="{FD3772DC-5098-9595-6EE6-84A47E6A7AFD}"/>
              </a:ext>
            </a:extLst>
          </p:cNvPr>
          <p:cNvSpPr txBox="1"/>
          <p:nvPr/>
        </p:nvSpPr>
        <p:spPr>
          <a:xfrm>
            <a:off x="11197652" y="5711252"/>
            <a:ext cx="706106" cy="523220"/>
          </a:xfrm>
          <a:prstGeom prst="rect">
            <a:avLst/>
          </a:prstGeom>
          <a:noFill/>
        </p:spPr>
        <p:txBody>
          <a:bodyPr wrap="square" rtlCol="0">
            <a:spAutoFit/>
          </a:bodyPr>
          <a:lstStyle/>
          <a:p>
            <a:r>
              <a:rPr lang="fr-FR" sz="2800" b="1" dirty="0">
                <a:solidFill>
                  <a:srgbClr val="C00000"/>
                </a:solidFill>
              </a:rPr>
              <a:t>2H</a:t>
            </a:r>
            <a:r>
              <a:rPr lang="fr-FR" sz="2800" b="1" baseline="30000" dirty="0">
                <a:solidFill>
                  <a:srgbClr val="C00000"/>
                </a:solidFill>
              </a:rPr>
              <a:t>+</a:t>
            </a:r>
          </a:p>
        </p:txBody>
      </p:sp>
    </p:spTree>
    <p:extLst>
      <p:ext uri="{BB962C8B-B14F-4D97-AF65-F5344CB8AC3E}">
        <p14:creationId xmlns:p14="http://schemas.microsoft.com/office/powerpoint/2010/main" val="42666819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13900F4B-BE90-B97F-6FD3-57D1FF78423C}"/>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sp>
        <p:nvSpPr>
          <p:cNvPr id="6" name="ZoneTexte 5">
            <a:extLst>
              <a:ext uri="{FF2B5EF4-FFF2-40B4-BE49-F238E27FC236}">
                <a16:creationId xmlns:a16="http://schemas.microsoft.com/office/drawing/2014/main" id="{06AC84C1-D303-F5BF-AC1E-200B74FFFE0F}"/>
              </a:ext>
            </a:extLst>
          </p:cNvPr>
          <p:cNvSpPr txBox="1"/>
          <p:nvPr/>
        </p:nvSpPr>
        <p:spPr>
          <a:xfrm>
            <a:off x="268014" y="756746"/>
            <a:ext cx="10326414" cy="1446550"/>
          </a:xfrm>
          <a:prstGeom prst="rect">
            <a:avLst/>
          </a:prstGeom>
          <a:noFill/>
        </p:spPr>
        <p:txBody>
          <a:bodyPr wrap="square">
            <a:spAutoFit/>
          </a:bodyPr>
          <a:lstStyle/>
          <a:p>
            <a:r>
              <a:rPr lang="fr-FR" sz="2800" b="1" i="0" strike="noStrike" baseline="0" dirty="0">
                <a:solidFill>
                  <a:srgbClr val="000000"/>
                </a:solidFill>
                <a:latin typeface="Calibri" panose="020F0502020204030204" pitchFamily="34" charset="0"/>
              </a:rPr>
              <a:t>- </a:t>
            </a:r>
            <a:r>
              <a:rPr lang="fr-FR" sz="2800" b="1" i="0" u="sng" strike="noStrike" baseline="0" dirty="0">
                <a:solidFill>
                  <a:srgbClr val="000000"/>
                </a:solidFill>
                <a:latin typeface="Calibri" panose="020F0502020204030204" pitchFamily="34" charset="0"/>
              </a:rPr>
              <a:t>Formation d’éthers </a:t>
            </a:r>
            <a:r>
              <a:rPr lang="fr-FR" sz="2800" b="0" i="0" u="none" strike="noStrike" baseline="0" dirty="0">
                <a:solidFill>
                  <a:srgbClr val="000000"/>
                </a:solidFill>
                <a:latin typeface="Calibri" panose="020F0502020204030204" pitchFamily="34" charset="0"/>
              </a:rPr>
              <a:t>:</a:t>
            </a:r>
          </a:p>
          <a:p>
            <a:r>
              <a:rPr lang="fr-FR" sz="3000" b="1" dirty="0">
                <a:latin typeface="Calibri" panose="020F0502020204030204" pitchFamily="34" charset="0"/>
                <a:ea typeface="Calibri" panose="020F0502020204030204" pitchFamily="34" charset="0"/>
                <a:cs typeface="Times New Roman" panose="02020603050405020304" pitchFamily="18" charset="0"/>
              </a:rPr>
              <a:t>Les fonctions alcool peuvent se condenser avec d’autres groupements hydroxyles OH pour donner des éthers oxydes </a:t>
            </a:r>
          </a:p>
        </p:txBody>
      </p:sp>
      <p:pic>
        <p:nvPicPr>
          <p:cNvPr id="8" name="Image 7">
            <a:extLst>
              <a:ext uri="{FF2B5EF4-FFF2-40B4-BE49-F238E27FC236}">
                <a16:creationId xmlns:a16="http://schemas.microsoft.com/office/drawing/2014/main" id="{5A7033C2-159E-B79B-4A6D-A1EC135704DD}"/>
              </a:ext>
            </a:extLst>
          </p:cNvPr>
          <p:cNvPicPr>
            <a:picLocks noChangeAspect="1"/>
          </p:cNvPicPr>
          <p:nvPr/>
        </p:nvPicPr>
        <p:blipFill>
          <a:blip r:embed="rId3">
            <a:lum bright="-20000" contrast="40000"/>
          </a:blip>
          <a:stretch>
            <a:fillRect/>
          </a:stretch>
        </p:blipFill>
        <p:spPr>
          <a:xfrm>
            <a:off x="491358" y="2909730"/>
            <a:ext cx="11289090" cy="3191524"/>
          </a:xfrm>
          <a:prstGeom prst="rect">
            <a:avLst/>
          </a:prstGeom>
        </p:spPr>
      </p:pic>
    </p:spTree>
    <p:extLst>
      <p:ext uri="{BB962C8B-B14F-4D97-AF65-F5344CB8AC3E}">
        <p14:creationId xmlns:p14="http://schemas.microsoft.com/office/powerpoint/2010/main" val="6796739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2D7CD411-043E-DA35-C404-CBED563B54BD}"/>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sp>
        <p:nvSpPr>
          <p:cNvPr id="6" name="ZoneTexte 5">
            <a:extLst>
              <a:ext uri="{FF2B5EF4-FFF2-40B4-BE49-F238E27FC236}">
                <a16:creationId xmlns:a16="http://schemas.microsoft.com/office/drawing/2014/main" id="{494DA35F-C693-CDBE-A97B-D18678CBABE3}"/>
              </a:ext>
            </a:extLst>
          </p:cNvPr>
          <p:cNvSpPr txBox="1"/>
          <p:nvPr/>
        </p:nvSpPr>
        <p:spPr>
          <a:xfrm>
            <a:off x="428296" y="768212"/>
            <a:ext cx="11335408" cy="2862322"/>
          </a:xfrm>
          <a:prstGeom prst="rect">
            <a:avLst/>
          </a:prstGeom>
          <a:noFill/>
        </p:spPr>
        <p:txBody>
          <a:bodyPr wrap="square">
            <a:spAutoFit/>
          </a:bodyPr>
          <a:lstStyle/>
          <a:p>
            <a:r>
              <a:rPr lang="fr-FR" sz="2800" b="1" i="0" strike="noStrike" baseline="0" dirty="0">
                <a:solidFill>
                  <a:srgbClr val="000000"/>
                </a:solidFill>
                <a:latin typeface="Calibri" panose="020F0502020204030204" pitchFamily="34" charset="0"/>
              </a:rPr>
              <a:t>- </a:t>
            </a:r>
            <a:r>
              <a:rPr lang="fr-FR" sz="2800" b="1" i="0" u="sng" strike="noStrike" baseline="0" dirty="0">
                <a:solidFill>
                  <a:srgbClr val="000000"/>
                </a:solidFill>
                <a:latin typeface="Calibri" panose="020F0502020204030204" pitchFamily="34" charset="0"/>
              </a:rPr>
              <a:t>Méthylation</a:t>
            </a:r>
            <a:r>
              <a:rPr lang="fr-FR" sz="2800" b="1" i="0" u="none" strike="noStrike" baseline="0" dirty="0">
                <a:solidFill>
                  <a:srgbClr val="000000"/>
                </a:solidFill>
                <a:latin typeface="Calibri" panose="020F0502020204030204" pitchFamily="34" charset="0"/>
              </a:rPr>
              <a:t> </a:t>
            </a:r>
            <a:r>
              <a:rPr lang="fr-FR" sz="2800" b="0" i="0" u="none" strike="noStrike" baseline="0" dirty="0">
                <a:solidFill>
                  <a:srgbClr val="000000"/>
                </a:solidFill>
                <a:latin typeface="Calibri" panose="020F0502020204030204" pitchFamily="34" charset="0"/>
              </a:rPr>
              <a:t>: </a:t>
            </a:r>
            <a:r>
              <a:rPr lang="fr-FR" sz="3000" b="1" dirty="0">
                <a:latin typeface="Calibri" panose="020F0502020204030204" pitchFamily="34" charset="0"/>
                <a:ea typeface="Calibri" panose="020F0502020204030204" pitchFamily="34" charset="0"/>
                <a:cs typeface="Times New Roman" panose="02020603050405020304" pitchFamily="18" charset="0"/>
              </a:rPr>
              <a:t>Les agents </a:t>
            </a:r>
            <a:r>
              <a:rPr lang="fr-FR" sz="3000" b="1" dirty="0" err="1">
                <a:latin typeface="Calibri" panose="020F0502020204030204" pitchFamily="34" charset="0"/>
                <a:ea typeface="Calibri" panose="020F0502020204030204" pitchFamily="34" charset="0"/>
                <a:cs typeface="Times New Roman" panose="02020603050405020304" pitchFamily="18" charset="0"/>
              </a:rPr>
              <a:t>méthylants</a:t>
            </a:r>
            <a:r>
              <a:rPr lang="fr-FR" sz="3000" b="1" dirty="0">
                <a:latin typeface="Calibri" panose="020F0502020204030204" pitchFamily="34" charset="0"/>
                <a:ea typeface="Calibri" panose="020F0502020204030204" pitchFamily="34" charset="0"/>
                <a:cs typeface="Times New Roman" panose="02020603050405020304" pitchFamily="18" charset="0"/>
              </a:rPr>
              <a:t> : (ICH</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3</a:t>
            </a:r>
            <a:r>
              <a:rPr lang="fr-FR" sz="3000" b="1" dirty="0">
                <a:latin typeface="Calibri" panose="020F0502020204030204" pitchFamily="34" charset="0"/>
                <a:ea typeface="Calibri" panose="020F0502020204030204" pitchFamily="34" charset="0"/>
                <a:cs typeface="Times New Roman" panose="02020603050405020304" pitchFamily="18" charset="0"/>
              </a:rPr>
              <a:t>) et de l'oxyde d'argent ou sulfate de diméthyle (CH</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3</a:t>
            </a:r>
            <a:r>
              <a:rPr lang="fr-FR" sz="3000" b="1" dirty="0">
                <a:latin typeface="Calibri" panose="020F0502020204030204" pitchFamily="34" charset="0"/>
                <a:ea typeface="Calibri" panose="020F0502020204030204" pitchFamily="34" charset="0"/>
                <a:cs typeface="Times New Roman" panose="02020603050405020304" pitchFamily="18" charset="0"/>
              </a:rPr>
              <a:t>)</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3000" b="1" dirty="0">
                <a:latin typeface="Calibri" panose="020F0502020204030204" pitchFamily="34" charset="0"/>
                <a:ea typeface="Calibri" panose="020F0502020204030204" pitchFamily="34" charset="0"/>
                <a:cs typeface="Times New Roman" panose="02020603050405020304" pitchFamily="18" charset="0"/>
              </a:rPr>
              <a:t>SO</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4</a:t>
            </a:r>
            <a:r>
              <a:rPr lang="fr-FR" sz="3000" b="1" dirty="0">
                <a:latin typeface="Calibri" panose="020F0502020204030204" pitchFamily="34" charset="0"/>
                <a:ea typeface="Calibri" panose="020F0502020204030204" pitchFamily="34" charset="0"/>
                <a:cs typeface="Times New Roman" panose="02020603050405020304" pitchFamily="18" charset="0"/>
              </a:rPr>
              <a:t> en </a:t>
            </a:r>
            <a:r>
              <a:rPr lang="fr-FR" sz="3000" b="1" dirty="0" err="1">
                <a:latin typeface="Calibri" panose="020F0502020204030204" pitchFamily="34" charset="0"/>
                <a:ea typeface="Calibri" panose="020F0502020204030204" pitchFamily="34" charset="0"/>
                <a:cs typeface="Times New Roman" panose="02020603050405020304" pitchFamily="18" charset="0"/>
              </a:rPr>
              <a:t>mileu</a:t>
            </a:r>
            <a:r>
              <a:rPr lang="fr-FR" sz="3000" b="1" dirty="0">
                <a:latin typeface="Calibri" panose="020F0502020204030204" pitchFamily="34" charset="0"/>
                <a:ea typeface="Calibri" panose="020F0502020204030204" pitchFamily="34" charset="0"/>
                <a:cs typeface="Times New Roman" panose="02020603050405020304" pitchFamily="18" charset="0"/>
              </a:rPr>
              <a:t> alcalin (</a:t>
            </a:r>
            <a:r>
              <a:rPr lang="fr-FR" sz="3000" b="1" dirty="0" err="1">
                <a:latin typeface="Calibri" panose="020F0502020204030204" pitchFamily="34" charset="0"/>
                <a:ea typeface="Calibri" panose="020F0502020204030204" pitchFamily="34" charset="0"/>
                <a:cs typeface="Times New Roman" panose="02020603050405020304" pitchFamily="18" charset="0"/>
              </a:rPr>
              <a:t>NaOH</a:t>
            </a:r>
            <a:r>
              <a:rPr lang="fr-FR" sz="3000" b="1" dirty="0">
                <a:latin typeface="Calibri" panose="020F0502020204030204" pitchFamily="34" charset="0"/>
                <a:ea typeface="Calibri" panose="020F0502020204030204" pitchFamily="34" charset="0"/>
                <a:cs typeface="Times New Roman" panose="02020603050405020304" pitchFamily="18" charset="0"/>
              </a:rPr>
              <a:t>)          substituent tous les hydrogènes des groupements OH par un CH</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3</a:t>
            </a:r>
            <a:r>
              <a:rPr lang="fr-FR" sz="3000" b="1" dirty="0">
                <a:latin typeface="Calibri" panose="020F0502020204030204" pitchFamily="34" charset="0"/>
                <a:ea typeface="Calibri" panose="020F0502020204030204" pitchFamily="34" charset="0"/>
                <a:cs typeface="Times New Roman" panose="02020603050405020304" pitchFamily="18" charset="0"/>
              </a:rPr>
              <a:t> formant un groupement éther, d’où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perméthylation</a:t>
            </a:r>
            <a:r>
              <a:rPr lang="fr-FR" sz="3000" b="1" dirty="0">
                <a:latin typeface="Calibri" panose="020F0502020204030204" pitchFamily="34" charset="0"/>
                <a:ea typeface="Calibri" panose="020F0502020204030204" pitchFamily="34" charset="0"/>
                <a:cs typeface="Times New Roman" panose="02020603050405020304" pitchFamily="18" charset="0"/>
              </a:rPr>
              <a:t> de l’ose. </a:t>
            </a:r>
          </a:p>
          <a:p>
            <a:r>
              <a:rPr lang="fr-FR" sz="3000" b="1" dirty="0">
                <a:latin typeface="Calibri" panose="020F0502020204030204" pitchFamily="34" charset="0"/>
                <a:ea typeface="Calibri" panose="020F0502020204030204" pitchFamily="34" charset="0"/>
                <a:cs typeface="Times New Roman" panose="02020603050405020304" pitchFamily="18" charset="0"/>
              </a:rPr>
              <a:t>La méthylation permet de déterminer le mode d’enchainement des oses constitutifs d’un oside </a:t>
            </a:r>
          </a:p>
        </p:txBody>
      </p:sp>
      <p:pic>
        <p:nvPicPr>
          <p:cNvPr id="8" name="Image 7">
            <a:extLst>
              <a:ext uri="{FF2B5EF4-FFF2-40B4-BE49-F238E27FC236}">
                <a16:creationId xmlns:a16="http://schemas.microsoft.com/office/drawing/2014/main" id="{7F60F666-C48A-E606-5041-B941C0A2CE78}"/>
              </a:ext>
            </a:extLst>
          </p:cNvPr>
          <p:cNvPicPr>
            <a:picLocks noChangeAspect="1"/>
          </p:cNvPicPr>
          <p:nvPr/>
        </p:nvPicPr>
        <p:blipFill>
          <a:blip r:embed="rId3">
            <a:lum bright="-26000" contrast="52000"/>
          </a:blip>
          <a:stretch>
            <a:fillRect/>
          </a:stretch>
        </p:blipFill>
        <p:spPr>
          <a:xfrm>
            <a:off x="666094" y="3689131"/>
            <a:ext cx="10669314" cy="3168869"/>
          </a:xfrm>
          <a:prstGeom prst="rect">
            <a:avLst/>
          </a:prstGeom>
        </p:spPr>
      </p:pic>
      <p:sp>
        <p:nvSpPr>
          <p:cNvPr id="2" name="Ellipse 1">
            <a:extLst>
              <a:ext uri="{FF2B5EF4-FFF2-40B4-BE49-F238E27FC236}">
                <a16:creationId xmlns:a16="http://schemas.microsoft.com/office/drawing/2014/main" id="{556FFEB5-ACE5-7062-BFEB-42128BC48B45}"/>
              </a:ext>
            </a:extLst>
          </p:cNvPr>
          <p:cNvSpPr/>
          <p:nvPr/>
        </p:nvSpPr>
        <p:spPr>
          <a:xfrm>
            <a:off x="6580682" y="4272197"/>
            <a:ext cx="614597" cy="40473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id="{B1FA10EA-1598-B463-6964-0668F284BA82}"/>
              </a:ext>
            </a:extLst>
          </p:cNvPr>
          <p:cNvSpPr/>
          <p:nvPr/>
        </p:nvSpPr>
        <p:spPr>
          <a:xfrm>
            <a:off x="10525587" y="4274697"/>
            <a:ext cx="614597" cy="404734"/>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Parenthèse fermante 6">
            <a:extLst>
              <a:ext uri="{FF2B5EF4-FFF2-40B4-BE49-F238E27FC236}">
                <a16:creationId xmlns:a16="http://schemas.microsoft.com/office/drawing/2014/main" id="{E5827EB3-383C-72C9-13AC-29617760B592}"/>
              </a:ext>
            </a:extLst>
          </p:cNvPr>
          <p:cNvSpPr/>
          <p:nvPr/>
        </p:nvSpPr>
        <p:spPr>
          <a:xfrm>
            <a:off x="9158994" y="1263355"/>
            <a:ext cx="134911" cy="505002"/>
          </a:xfrm>
          <a:prstGeom prst="righ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
        <p:nvSpPr>
          <p:cNvPr id="9" name="Parenthèse ouvrante 8">
            <a:extLst>
              <a:ext uri="{FF2B5EF4-FFF2-40B4-BE49-F238E27FC236}">
                <a16:creationId xmlns:a16="http://schemas.microsoft.com/office/drawing/2014/main" id="{9F74462D-6BBE-15F4-7C05-4B205DD91DBD}"/>
              </a:ext>
            </a:extLst>
          </p:cNvPr>
          <p:cNvSpPr/>
          <p:nvPr/>
        </p:nvSpPr>
        <p:spPr>
          <a:xfrm>
            <a:off x="488256" y="1282352"/>
            <a:ext cx="69222" cy="467009"/>
          </a:xfrm>
          <a:prstGeom prst="leftBracket">
            <a:avLst/>
          </a:prstGeom>
          <a:ln w="28575"/>
        </p:spPr>
        <p:style>
          <a:lnRef idx="1">
            <a:schemeClr val="dk1"/>
          </a:lnRef>
          <a:fillRef idx="0">
            <a:schemeClr val="dk1"/>
          </a:fillRef>
          <a:effectRef idx="0">
            <a:schemeClr val="dk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3002057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787E38-6A04-BE3C-1B70-B9CF8217064A}"/>
              </a:ext>
            </a:extLst>
          </p:cNvPr>
          <p:cNvSpPr>
            <a:spLocks noGrp="1"/>
          </p:cNvSpPr>
          <p:nvPr>
            <p:ph type="title"/>
          </p:nvPr>
        </p:nvSpPr>
        <p:spPr>
          <a:xfrm>
            <a:off x="533400" y="169069"/>
            <a:ext cx="10515600" cy="631032"/>
          </a:xfrm>
        </p:spPr>
        <p:txBody>
          <a:bodyPr>
            <a:normAutofit fontScale="90000"/>
          </a:bodyPr>
          <a:lstStyle/>
          <a:p>
            <a:r>
              <a:rPr lang="fr-FR" b="1" dirty="0">
                <a:solidFill>
                  <a:srgbClr val="C00000"/>
                </a:solidFill>
              </a:rPr>
              <a:t>Généralités </a:t>
            </a:r>
          </a:p>
        </p:txBody>
      </p:sp>
      <p:sp>
        <p:nvSpPr>
          <p:cNvPr id="3" name="Espace réservé du contenu 2">
            <a:extLst>
              <a:ext uri="{FF2B5EF4-FFF2-40B4-BE49-F238E27FC236}">
                <a16:creationId xmlns:a16="http://schemas.microsoft.com/office/drawing/2014/main" id="{C244B5F1-1AC2-5680-211F-FE310FF42F9E}"/>
              </a:ext>
            </a:extLst>
          </p:cNvPr>
          <p:cNvSpPr>
            <a:spLocks noGrp="1"/>
          </p:cNvSpPr>
          <p:nvPr>
            <p:ph idx="1"/>
          </p:nvPr>
        </p:nvSpPr>
        <p:spPr>
          <a:xfrm>
            <a:off x="190500" y="622298"/>
            <a:ext cx="11887200" cy="6235701"/>
          </a:xfrm>
        </p:spPr>
        <p:txBody>
          <a:bodyPr>
            <a:normAutofit fontScale="92500"/>
          </a:bodyPr>
          <a:lstStyle/>
          <a:p>
            <a:pPr marL="0" indent="0">
              <a:buNone/>
            </a:pPr>
            <a:r>
              <a:rPr lang="fr-FR" dirty="0"/>
              <a:t> </a:t>
            </a:r>
          </a:p>
          <a:p>
            <a:pPr marL="0" indent="0">
              <a:buNone/>
            </a:pPr>
            <a:r>
              <a:rPr lang="fr-FR" dirty="0"/>
              <a:t>   - </a:t>
            </a:r>
            <a:r>
              <a:rPr lang="fr-FR" sz="3200" b="1" dirty="0">
                <a:latin typeface="Calibri" panose="020F0502020204030204" pitchFamily="34" charset="0"/>
                <a:ea typeface="Calibri" panose="020F0502020204030204" pitchFamily="34" charset="0"/>
                <a:cs typeface="Times New Roman" panose="02020603050405020304" pitchFamily="18" charset="0"/>
              </a:rPr>
              <a:t>Glucides vient de </a:t>
            </a:r>
            <a:r>
              <a:rPr lang="fr-FR" sz="3200" b="1" dirty="0" err="1">
                <a:latin typeface="Calibri" panose="020F0502020204030204" pitchFamily="34" charset="0"/>
                <a:ea typeface="Calibri" panose="020F0502020204030204" pitchFamily="34" charset="0"/>
                <a:cs typeface="Times New Roman" panose="02020603050405020304" pitchFamily="18" charset="0"/>
              </a:rPr>
              <a:t>Glukus</a:t>
            </a:r>
            <a:r>
              <a:rPr lang="fr-FR" sz="3200" b="1" dirty="0">
                <a:latin typeface="Calibri" panose="020F0502020204030204" pitchFamily="34" charset="0"/>
                <a:ea typeface="Calibri" panose="020F0502020204030204" pitchFamily="34" charset="0"/>
                <a:cs typeface="Times New Roman" panose="02020603050405020304" pitchFamily="18" charset="0"/>
              </a:rPr>
              <a:t> = doux</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Composés organiques dont le principal représentant est le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GLUCOSE </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a:t>
            </a:r>
            <a:r>
              <a:rPr lang="pt-BR" sz="3200" b="1" dirty="0">
                <a:latin typeface="Calibri" panose="020F0502020204030204" pitchFamily="34" charset="0"/>
                <a:ea typeface="Calibri" panose="020F0502020204030204" pitchFamily="34" charset="0"/>
                <a:cs typeface="Times New Roman" panose="02020603050405020304" pitchFamily="18" charset="0"/>
              </a:rPr>
              <a:t>C</a:t>
            </a:r>
            <a:r>
              <a:rPr lang="pt-BR" sz="3200" b="1" baseline="-25000" dirty="0">
                <a:latin typeface="Calibri" panose="020F0502020204030204" pitchFamily="34" charset="0"/>
                <a:ea typeface="Calibri" panose="020F0502020204030204" pitchFamily="34" charset="0"/>
                <a:cs typeface="Times New Roman" panose="02020603050405020304" pitchFamily="18" charset="0"/>
              </a:rPr>
              <a:t>n</a:t>
            </a:r>
            <a:r>
              <a:rPr lang="pt-BR" sz="3200" b="1" dirty="0">
                <a:latin typeface="Calibri" panose="020F0502020204030204" pitchFamily="34" charset="0"/>
                <a:ea typeface="Calibri" panose="020F0502020204030204" pitchFamily="34" charset="0"/>
                <a:cs typeface="Times New Roman" panose="02020603050405020304" pitchFamily="18" charset="0"/>
              </a:rPr>
              <a:t>(H</a:t>
            </a:r>
            <a:r>
              <a:rPr lang="pt-BR" sz="3200" b="1" baseline="-25000" dirty="0">
                <a:latin typeface="Calibri" panose="020F0502020204030204" pitchFamily="34" charset="0"/>
                <a:ea typeface="Calibri" panose="020F0502020204030204" pitchFamily="34" charset="0"/>
                <a:cs typeface="Times New Roman" panose="02020603050405020304" pitchFamily="18" charset="0"/>
              </a:rPr>
              <a:t>2</a:t>
            </a:r>
            <a:r>
              <a:rPr lang="pt-BR" sz="3200" b="1" dirty="0">
                <a:latin typeface="Calibri" panose="020F0502020204030204" pitchFamily="34" charset="0"/>
                <a:ea typeface="Calibri" panose="020F0502020204030204" pitchFamily="34" charset="0"/>
                <a:cs typeface="Times New Roman" panose="02020603050405020304" pitchFamily="18" charset="0"/>
              </a:rPr>
              <a:t>O)</a:t>
            </a:r>
            <a:r>
              <a:rPr lang="pt-BR" sz="3200" b="1" baseline="-25000" dirty="0">
                <a:latin typeface="Calibri" panose="020F0502020204030204" pitchFamily="34" charset="0"/>
                <a:ea typeface="Calibri" panose="020F0502020204030204" pitchFamily="34" charset="0"/>
                <a:cs typeface="Times New Roman" panose="02020603050405020304" pitchFamily="18" charset="0"/>
              </a:rPr>
              <a:t>n</a:t>
            </a:r>
            <a:endParaRPr lang="fr-FR" sz="3200" b="1" baseline="-250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Rôle : énergétique (cerveau, muscle) et de constitution (ADN, ARN) </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(amidon, cellulose, glycolipides, glycoprotéines……)</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Besoin quotidien : 4 grammes/kg/jour (1 g = 4 calories = 17 Kj)</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Apport régime équilibré = 50 % soit 250 g/j </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Sources: fruits secs, fruits frais, céréales, pain complet, miel, les</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tubercules, le lait, etc...</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 Glycémie : entre 0.8 et 1g/l   (excès ou manque    </a:t>
            </a:r>
            <a:r>
              <a:rPr lang="fr-FR"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fr-FR" sz="3200" b="1" dirty="0">
                <a:latin typeface="Calibri" panose="020F0502020204030204" pitchFamily="34" charset="0"/>
                <a:ea typeface="Calibri" panose="020F0502020204030204" pitchFamily="34" charset="0"/>
                <a:cs typeface="Times New Roman" panose="02020603050405020304" pitchFamily="18" charset="0"/>
              </a:rPr>
              <a:t>troubles)</a:t>
            </a:r>
          </a:p>
        </p:txBody>
      </p:sp>
      <p:cxnSp>
        <p:nvCxnSpPr>
          <p:cNvPr id="5" name="Connecteur droit avec flèche 4">
            <a:extLst>
              <a:ext uri="{FF2B5EF4-FFF2-40B4-BE49-F238E27FC236}">
                <a16:creationId xmlns:a16="http://schemas.microsoft.com/office/drawing/2014/main" id="{2925A190-1DF0-F6EE-D1A8-9650E2846ACC}"/>
              </a:ext>
            </a:extLst>
          </p:cNvPr>
          <p:cNvCxnSpPr/>
          <p:nvPr/>
        </p:nvCxnSpPr>
        <p:spPr>
          <a:xfrm>
            <a:off x="8356600" y="6223000"/>
            <a:ext cx="13335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34235389"/>
      </p:ext>
    </p:extLst>
  </p:cSld>
  <p:clrMapOvr>
    <a:masterClrMapping/>
  </p:clrMapOvr>
  <mc:AlternateContent xmlns:mc="http://schemas.openxmlformats.org/markup-compatibility/2006" xmlns:p14="http://schemas.microsoft.com/office/powerpoint/2010/main">
    <mc:Choice Requires="p14">
      <p:transition spd="slow" p14:dur="2000" advTm="297446"/>
    </mc:Choice>
    <mc:Fallback xmlns="">
      <p:transition spd="slow" advTm="297446"/>
    </mc:Fallback>
  </mc:AlternateContent>
  <p:extLst>
    <p:ext uri="{3A86A75C-4F4B-4683-9AE1-C65F6400EC91}">
      <p14:laserTraceLst xmlns:p14="http://schemas.microsoft.com/office/powerpoint/2010/main">
        <p14:tracePtLst>
          <p14:tracePt t="47802" x="4303713" y="6205538"/>
          <p14:tracePt t="48058" x="2751138" y="6134100"/>
          <p14:tracePt t="48076" x="2660650" y="6005513"/>
          <p14:tracePt t="48079" x="2595563" y="5876925"/>
          <p14:tracePt t="48092" x="2517775" y="5734050"/>
          <p14:tracePt t="48108" x="2401888" y="5475288"/>
          <p14:tracePt t="48126" x="2311400" y="5359400"/>
          <p14:tracePt t="48129" x="2247900" y="5192713"/>
          <p14:tracePt t="48143" x="2105025" y="4933950"/>
          <p14:tracePt t="48158" x="1885950" y="4468813"/>
          <p14:tracePt t="48175" x="1833563" y="4287838"/>
          <p14:tracePt t="48178" x="1770063" y="4132263"/>
          <p14:tracePt t="48192" x="1717675" y="3965575"/>
          <p14:tracePt t="48208" x="1652588" y="3835400"/>
          <p14:tracePt t="48226" x="1627188" y="3784600"/>
          <p14:tracePt t="48244" x="1614488" y="3771900"/>
          <p14:tracePt t="48258" x="1614488" y="3757613"/>
          <p14:tracePt t="48284" x="1601788" y="3744913"/>
          <p14:tracePt t="48504" x="1549400" y="3681413"/>
          <p14:tracePt t="48516" x="1420813" y="3487738"/>
          <p14:tracePt t="48526" x="1330325" y="3319463"/>
          <p14:tracePt t="48529" x="1265238" y="3176588"/>
          <p14:tracePt t="48542" x="1227138" y="3086100"/>
          <p14:tracePt t="48559" x="1187450" y="3009900"/>
          <p14:tracePt t="48576" x="1187450" y="2995613"/>
          <p14:tracePt t="48579" x="1187450" y="2982913"/>
          <p14:tracePt t="48592" x="1187450" y="2970213"/>
          <p14:tracePt t="48608" x="1162050" y="2919413"/>
          <p14:tracePt t="48626" x="1162050" y="2892425"/>
          <p14:tracePt t="48628" x="1136650" y="2841625"/>
          <p14:tracePt t="48642" x="1111250" y="2789238"/>
          <p14:tracePt t="48658" x="1058863" y="2660650"/>
          <p14:tracePt t="48675" x="1033463" y="2570163"/>
          <p14:tracePt t="48692" x="1020763" y="2544763"/>
          <p14:tracePt t="48708" x="1008063" y="2517775"/>
          <p14:tracePt t="48725" x="1008063" y="2505075"/>
          <p14:tracePt t="48754" x="1008063" y="2492375"/>
          <p14:tracePt t="48783" x="993775" y="2479675"/>
          <p14:tracePt t="48889" x="981075" y="2479675"/>
          <p14:tracePt t="48994" x="968375" y="2479675"/>
          <p14:tracePt t="49022" x="955675" y="2479675"/>
          <p14:tracePt t="49039" x="955675" y="2492375"/>
          <p14:tracePt t="49048" x="942975" y="2505075"/>
          <p14:tracePt t="49067" x="942975" y="2517775"/>
          <p14:tracePt t="49088" x="942975" y="2532063"/>
          <p14:tracePt t="49097" x="930275" y="2532063"/>
          <p14:tracePt t="49136" x="930275" y="2544763"/>
          <p14:tracePt t="49216" x="930275" y="2557463"/>
          <p14:tracePt t="49484" x="942975" y="2557463"/>
          <p14:tracePt t="49500" x="955675" y="2570163"/>
          <p14:tracePt t="49509" x="968375" y="2570163"/>
          <p14:tracePt t="49526" x="993775" y="2582863"/>
          <p14:tracePt t="49543" x="1020763" y="2582863"/>
          <p14:tracePt t="49559" x="1058863" y="2595563"/>
          <p14:tracePt t="49575" x="1071563" y="2595563"/>
          <p14:tracePt t="49578" x="1111250" y="2608263"/>
          <p14:tracePt t="49592" x="1136650" y="2608263"/>
          <p14:tracePt t="49609" x="1201738" y="2635250"/>
          <p14:tracePt t="49626" x="1227138" y="2647950"/>
          <p14:tracePt t="49642" x="1252538" y="2647950"/>
          <p14:tracePt t="49658" x="1277938" y="2647950"/>
          <p14:tracePt t="49675" x="1304925" y="2673350"/>
          <p14:tracePt t="49693" x="1317625" y="2673350"/>
          <p14:tracePt t="49695" x="1343025" y="2673350"/>
          <p14:tracePt t="49709" x="1355725" y="2673350"/>
          <p14:tracePt t="49726" x="1382713" y="2673350"/>
          <p14:tracePt t="49742" x="1395413" y="2673350"/>
          <p14:tracePt t="49745" x="1408113" y="2686050"/>
          <p14:tracePt t="49774" x="1420813" y="2686050"/>
          <p14:tracePt t="49792" x="1433513" y="2686050"/>
          <p14:tracePt t="49813" x="1446213" y="2686050"/>
          <p14:tracePt t="49823" x="1458913" y="2686050"/>
          <p14:tracePt t="49832" x="1471613" y="2686050"/>
          <p14:tracePt t="49843" x="1498600" y="2686050"/>
          <p14:tracePt t="49859" x="1524000" y="2686050"/>
          <p14:tracePt t="49862" x="1549400" y="2686050"/>
          <p14:tracePt t="49875" x="1562100" y="2686050"/>
          <p14:tracePt t="49892" x="1601788" y="2686050"/>
          <p14:tracePt t="49909" x="1614488" y="2686050"/>
          <p14:tracePt t="49926" x="1627188" y="2686050"/>
          <p14:tracePt t="49950" x="1639888" y="2686050"/>
          <p14:tracePt t="50031" x="1652588" y="2686050"/>
          <p14:tracePt t="50495" x="1665288" y="2686050"/>
          <p14:tracePt t="50558" x="1679575" y="2686050"/>
          <p14:tracePt t="50589" x="1692275" y="2686050"/>
          <p14:tracePt t="50616" x="1704975" y="2686050"/>
          <p14:tracePt t="50645" x="1717675" y="2686050"/>
          <p14:tracePt t="50945" x="1730375" y="2686050"/>
          <p14:tracePt t="51009" x="1743075" y="2686050"/>
          <p14:tracePt t="51018" x="1755775" y="2686050"/>
          <p14:tracePt t="51027" x="1770063" y="2686050"/>
          <p14:tracePt t="51043" x="1782763" y="2686050"/>
          <p14:tracePt t="51067" x="1795463" y="2686050"/>
          <p14:tracePt t="51075" x="1808163" y="2686050"/>
          <p14:tracePt t="51106" x="1820863" y="2698750"/>
          <p14:tracePt t="51168" x="1833563" y="2698750"/>
          <p14:tracePt t="51384" x="1820863" y="2698750"/>
          <p14:tracePt t="51421" x="1808163" y="2698750"/>
          <p14:tracePt t="51441" x="1795463" y="2698750"/>
          <p14:tracePt t="51621" x="1808163" y="2698750"/>
          <p14:tracePt t="51640" x="1820863" y="2711450"/>
          <p14:tracePt t="51650" x="1846263" y="2711450"/>
          <p14:tracePt t="51664" x="1860550" y="2711450"/>
          <p14:tracePt t="51676" x="1873250" y="2711450"/>
          <p14:tracePt t="51693" x="1885950" y="2711450"/>
          <p14:tracePt t="51697" x="1911350" y="2711450"/>
          <p14:tracePt t="51710" x="1936750" y="2711450"/>
          <p14:tracePt t="51713" x="1976438" y="2711450"/>
          <p14:tracePt t="51726" x="2001838" y="2711450"/>
          <p14:tracePt t="51744" x="2039938" y="2711450"/>
          <p14:tracePt t="51763" x="2054225" y="2711450"/>
          <p14:tracePt t="51783" x="2066925" y="2711450"/>
          <p14:tracePt t="51821" x="2079625" y="2711450"/>
          <p14:tracePt t="51870" x="2092325" y="2711450"/>
          <p14:tracePt t="51909" x="2105025" y="2711450"/>
          <p14:tracePt t="52307" x="2105025" y="2725738"/>
          <p14:tracePt t="53942" x="2130425" y="2711450"/>
          <p14:tracePt t="53952" x="2220913" y="2686050"/>
          <p14:tracePt t="53961" x="2338388" y="2622550"/>
          <p14:tracePt t="53978" x="2557463" y="2532063"/>
          <p14:tracePt t="53994" x="2673350" y="2492375"/>
          <p14:tracePt t="53997" x="2776538" y="2454275"/>
          <p14:tracePt t="54011" x="2867025" y="2414588"/>
          <p14:tracePt t="54029" x="3228975" y="2286000"/>
          <p14:tracePt t="54045" x="3473450" y="2220913"/>
          <p14:tracePt t="54061" x="3590925" y="2182813"/>
          <p14:tracePt t="54077" x="3822700" y="2117725"/>
          <p14:tracePt t="54094" x="4068763" y="2054225"/>
          <p14:tracePt t="54110" x="4235450" y="2014538"/>
          <p14:tracePt t="54127" x="4752975" y="1873250"/>
          <p14:tracePt t="54144" x="5281613" y="1704975"/>
          <p14:tracePt t="54161" x="5502275" y="1639888"/>
          <p14:tracePt t="54163" x="5708650" y="1589088"/>
          <p14:tracePt t="54178" x="5849938" y="1549400"/>
          <p14:tracePt t="54194" x="6043613" y="1524000"/>
          <p14:tracePt t="54211" x="6096000" y="1511300"/>
          <p14:tracePt t="54214" x="6108700" y="1498600"/>
          <p14:tracePt t="54228" x="6134100" y="1498600"/>
          <p14:tracePt t="54233" x="6148388" y="1498600"/>
          <p14:tracePt t="54244" x="6161088" y="1498600"/>
          <p14:tracePt t="54261" x="6173788" y="1498600"/>
          <p14:tracePt t="54278" x="6186488" y="1498600"/>
          <p14:tracePt t="54281" x="6199188" y="1485900"/>
          <p14:tracePt t="54300" x="6211888" y="1485900"/>
          <p14:tracePt t="54321" x="6224588" y="1485900"/>
          <p14:tracePt t="54561" x="6237288" y="1485900"/>
          <p14:tracePt t="54573" x="6380163" y="1446213"/>
          <p14:tracePt t="54581" x="6729413" y="1343025"/>
          <p14:tracePt t="54595" x="7361238" y="1187450"/>
          <p14:tracePt t="54611" x="7516813" y="1149350"/>
          <p14:tracePt t="54614" x="7607300" y="1136650"/>
          <p14:tracePt t="54627" x="7697788" y="1123950"/>
          <p14:tracePt t="54644" x="7813675" y="1111250"/>
          <p14:tracePt t="54661" x="7866063" y="1098550"/>
          <p14:tracePt t="54664" x="7891463" y="1098550"/>
          <p14:tracePt t="54678" x="7916863" y="1098550"/>
          <p14:tracePt t="54694" x="7969250" y="1098550"/>
          <p14:tracePt t="54711" x="7994650" y="1098550"/>
          <p14:tracePt t="54728" x="8007350" y="1098550"/>
          <p14:tracePt t="54744" x="8032750" y="1098550"/>
          <p14:tracePt t="54762" x="8085138" y="1084263"/>
          <p14:tracePt t="54778" x="8123238" y="1084263"/>
          <p14:tracePt t="54781" x="8150225" y="1071563"/>
          <p14:tracePt t="54795" x="8175625" y="1071563"/>
          <p14:tracePt t="54812" x="8213725" y="1071563"/>
          <p14:tracePt t="54829" x="8226425" y="1071563"/>
          <p14:tracePt t="54845" x="8240713" y="1071563"/>
          <p14:tracePt t="54861" x="8253413" y="1058863"/>
          <p14:tracePt t="54899" x="8266113" y="1058863"/>
          <p14:tracePt t="55007" x="8278813" y="1058863"/>
        </p14:tracePtLst>
      </p14:laserTrace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854F8966-28FE-3EBF-8880-AAD006D52F39}"/>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sp>
        <p:nvSpPr>
          <p:cNvPr id="6" name="ZoneTexte 5">
            <a:extLst>
              <a:ext uri="{FF2B5EF4-FFF2-40B4-BE49-F238E27FC236}">
                <a16:creationId xmlns:a16="http://schemas.microsoft.com/office/drawing/2014/main" id="{6C42207A-DC3D-F7BB-75B6-FA8DC0496451}"/>
              </a:ext>
            </a:extLst>
          </p:cNvPr>
          <p:cNvSpPr txBox="1"/>
          <p:nvPr/>
        </p:nvSpPr>
        <p:spPr>
          <a:xfrm>
            <a:off x="223344" y="1164471"/>
            <a:ext cx="11968656" cy="2708434"/>
          </a:xfrm>
          <a:prstGeom prst="rect">
            <a:avLst/>
          </a:prstGeom>
          <a:noFill/>
        </p:spPr>
        <p:txBody>
          <a:bodyPr wrap="square">
            <a:spAutoFit/>
          </a:bodyPr>
          <a:lstStyle/>
          <a:p>
            <a:pPr marL="457200" indent="-457200">
              <a:buFont typeface="Arial" panose="020B0604020202020204" pitchFamily="34" charset="0"/>
              <a:buChar char="•"/>
            </a:pPr>
            <a:r>
              <a:rPr lang="fr-FR" sz="2800" b="1" i="0" u="sng" strike="noStrike" baseline="0" dirty="0">
                <a:solidFill>
                  <a:srgbClr val="000000"/>
                </a:solidFill>
                <a:latin typeface="Calibri" panose="020F0502020204030204" pitchFamily="34" charset="0"/>
              </a:rPr>
              <a:t>Propriétés chimiques dues à la présence d’un groupement </a:t>
            </a:r>
            <a:r>
              <a:rPr lang="fr-FR" sz="2800" b="1" i="0" u="sng" strike="noStrike" baseline="0" dirty="0" err="1">
                <a:solidFill>
                  <a:srgbClr val="000000"/>
                </a:solidFill>
                <a:latin typeface="Calibri" panose="020F0502020204030204" pitchFamily="34" charset="0"/>
              </a:rPr>
              <a:t>carbonyl</a:t>
            </a:r>
            <a:r>
              <a:rPr lang="fr-FR" sz="2800" b="1" i="0" u="sng" strike="noStrike" baseline="0" dirty="0">
                <a:solidFill>
                  <a:srgbClr val="000000"/>
                </a:solidFill>
                <a:latin typeface="Calibri" panose="020F0502020204030204" pitchFamily="34" charset="0"/>
              </a:rPr>
              <a:t> et d’une fonction alcool portés par deux atomes de carbone contigus </a:t>
            </a:r>
            <a:r>
              <a:rPr lang="fr-FR" sz="1800" b="1" i="0" u="none" strike="noStrike" baseline="0" dirty="0">
                <a:solidFill>
                  <a:srgbClr val="000000"/>
                </a:solidFill>
                <a:latin typeface="Calibri" panose="020F0502020204030204" pitchFamily="34" charset="0"/>
              </a:rPr>
              <a:t>: </a:t>
            </a:r>
            <a:endParaRPr lang="fr-FR" sz="1800" b="0" i="0" u="none" strike="noStrike" baseline="0" dirty="0">
              <a:solidFill>
                <a:srgbClr val="000000"/>
              </a:solidFill>
              <a:latin typeface="Calibri" panose="020F0502020204030204" pitchFamily="34" charset="0"/>
            </a:endParaRPr>
          </a:p>
          <a:p>
            <a:r>
              <a:rPr lang="fr-FR" sz="2400" b="0" i="0" u="none" strike="noStrike" baseline="0" dirty="0">
                <a:solidFill>
                  <a:srgbClr val="000000"/>
                </a:solidFill>
                <a:latin typeface="Calibri" panose="020F0502020204030204" pitchFamily="34" charset="0"/>
              </a:rPr>
              <a:t>       </a:t>
            </a:r>
            <a:r>
              <a:rPr lang="fr-FR" sz="3000" b="1" dirty="0">
                <a:latin typeface="Calibri" panose="020F0502020204030204" pitchFamily="34" charset="0"/>
                <a:ea typeface="Calibri" panose="020F0502020204030204" pitchFamily="34" charset="0"/>
                <a:cs typeface="Times New Roman" panose="02020603050405020304" pitchFamily="18" charset="0"/>
              </a:rPr>
              <a:t>Conduit à la formation de deux types de composés d’addition :</a:t>
            </a:r>
          </a:p>
          <a:p>
            <a:r>
              <a:rPr lang="fr-FR" sz="3000" b="1" u="sng" dirty="0">
                <a:latin typeface="Calibri" panose="020F0502020204030204" pitchFamily="34" charset="0"/>
                <a:ea typeface="Calibri" panose="020F0502020204030204" pitchFamily="34" charset="0"/>
                <a:cs typeface="Times New Roman" panose="02020603050405020304" pitchFamily="18" charset="0"/>
              </a:rPr>
              <a:t>A froid </a:t>
            </a:r>
            <a:r>
              <a:rPr lang="fr-FR" sz="3000" b="1" dirty="0">
                <a:latin typeface="Calibri" panose="020F0502020204030204" pitchFamily="34" charset="0"/>
                <a:ea typeface="Calibri" panose="020F0502020204030204" pitchFamily="34" charset="0"/>
                <a:cs typeface="Times New Roman" panose="02020603050405020304" pitchFamily="18" charset="0"/>
              </a:rPr>
              <a:t>: réaction de l’ose avec une seule molécule de </a:t>
            </a:r>
            <a:r>
              <a:rPr lang="fr-FR" sz="3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phénylhydrazine</a:t>
            </a:r>
            <a:r>
              <a:rPr lang="fr-FR" sz="3000" b="1" dirty="0">
                <a:latin typeface="Calibri" panose="020F0502020204030204" pitchFamily="34" charset="0"/>
                <a:ea typeface="Calibri" panose="020F0502020204030204" pitchFamily="34" charset="0"/>
                <a:cs typeface="Times New Roman" panose="02020603050405020304" pitchFamily="18" charset="0"/>
              </a:rPr>
              <a:t>, On obtient une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Phénylhydrazone</a:t>
            </a:r>
          </a:p>
          <a:p>
            <a:r>
              <a:rPr lang="fr-FR" sz="2400" b="0" i="0" u="none" strike="noStrike" baseline="0" dirty="0">
                <a:solidFill>
                  <a:srgbClr val="000000"/>
                </a:solidFill>
                <a:latin typeface="Wingdings" panose="05000000000000000000" pitchFamily="2" charset="2"/>
              </a:rPr>
              <a:t> </a:t>
            </a:r>
            <a:endParaRPr lang="fr-FR" sz="1800" b="0" i="0" u="none" strike="noStrike" baseline="0" dirty="0">
              <a:solidFill>
                <a:srgbClr val="000000"/>
              </a:solidFill>
              <a:latin typeface="Wingdings" panose="05000000000000000000" pitchFamily="2" charset="2"/>
            </a:endParaRPr>
          </a:p>
        </p:txBody>
      </p:sp>
      <p:pic>
        <p:nvPicPr>
          <p:cNvPr id="8" name="Image 7">
            <a:extLst>
              <a:ext uri="{FF2B5EF4-FFF2-40B4-BE49-F238E27FC236}">
                <a16:creationId xmlns:a16="http://schemas.microsoft.com/office/drawing/2014/main" id="{EB90728E-9620-51BD-98D3-5364A7113109}"/>
              </a:ext>
            </a:extLst>
          </p:cNvPr>
          <p:cNvPicPr>
            <a:picLocks noChangeAspect="1"/>
          </p:cNvPicPr>
          <p:nvPr/>
        </p:nvPicPr>
        <p:blipFill>
          <a:blip r:embed="rId3">
            <a:lum bright="-28000" contrast="76000"/>
          </a:blip>
          <a:stretch>
            <a:fillRect/>
          </a:stretch>
        </p:blipFill>
        <p:spPr>
          <a:xfrm>
            <a:off x="1977148" y="3429000"/>
            <a:ext cx="8925910" cy="3255578"/>
          </a:xfrm>
          <a:prstGeom prst="rect">
            <a:avLst/>
          </a:prstGeom>
        </p:spPr>
      </p:pic>
    </p:spTree>
    <p:extLst>
      <p:ext uri="{BB962C8B-B14F-4D97-AF65-F5344CB8AC3E}">
        <p14:creationId xmlns:p14="http://schemas.microsoft.com/office/powerpoint/2010/main" val="577291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4831BD21-67D2-0402-8178-605C4C2367E3}"/>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Propriétés des Monosaccharides</a:t>
            </a:r>
            <a:endParaRPr lang="fr-FR" dirty="0"/>
          </a:p>
        </p:txBody>
      </p:sp>
      <p:sp>
        <p:nvSpPr>
          <p:cNvPr id="6" name="ZoneTexte 5">
            <a:extLst>
              <a:ext uri="{FF2B5EF4-FFF2-40B4-BE49-F238E27FC236}">
                <a16:creationId xmlns:a16="http://schemas.microsoft.com/office/drawing/2014/main" id="{D706D18D-2AAD-A157-5DEA-75BB43BC8C06}"/>
              </a:ext>
            </a:extLst>
          </p:cNvPr>
          <p:cNvSpPr txBox="1"/>
          <p:nvPr/>
        </p:nvSpPr>
        <p:spPr>
          <a:xfrm>
            <a:off x="134006" y="658845"/>
            <a:ext cx="11566636" cy="3139321"/>
          </a:xfrm>
          <a:prstGeom prst="rect">
            <a:avLst/>
          </a:prstGeom>
          <a:noFill/>
        </p:spPr>
        <p:txBody>
          <a:bodyPr wrap="square">
            <a:spAutoFit/>
          </a:bodyPr>
          <a:lstStyle/>
          <a:p>
            <a:r>
              <a:rPr lang="fr-FR" sz="2000" b="0" i="0" u="none" strike="noStrike" baseline="0" dirty="0">
                <a:solidFill>
                  <a:srgbClr val="000000"/>
                </a:solidFill>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A chaud </a:t>
            </a:r>
            <a:r>
              <a:rPr lang="fr-FR" sz="3000" b="1" dirty="0">
                <a:latin typeface="Calibri" panose="020F0502020204030204" pitchFamily="34" charset="0"/>
                <a:ea typeface="Calibri" panose="020F0502020204030204" pitchFamily="34" charset="0"/>
                <a:cs typeface="Times New Roman" panose="02020603050405020304" pitchFamily="18" charset="0"/>
              </a:rPr>
              <a:t>: réaction de l’ose avec 2 molécules de phénylhydrazine, on obtient une </a:t>
            </a:r>
            <a:r>
              <a:rPr lang="fr-FR" sz="3000" b="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Osazone</a:t>
            </a:r>
            <a:r>
              <a:rPr lang="fr-FR" sz="3000" b="1" dirty="0">
                <a:latin typeface="Calibri" panose="020F0502020204030204" pitchFamily="34" charset="0"/>
                <a:ea typeface="Calibri" panose="020F0502020204030204" pitchFamily="34" charset="0"/>
                <a:cs typeface="Times New Roman" panose="02020603050405020304" pitchFamily="18" charset="0"/>
              </a:rPr>
              <a:t>.</a:t>
            </a:r>
          </a:p>
          <a:p>
            <a:r>
              <a:rPr lang="fr-FR" sz="3000" b="1" dirty="0">
                <a:latin typeface="Calibri" panose="020F0502020204030204" pitchFamily="34" charset="0"/>
                <a:ea typeface="Calibri" panose="020F0502020204030204" pitchFamily="34" charset="0"/>
                <a:cs typeface="Times New Roman" panose="02020603050405020304" pitchFamily="18" charset="0"/>
              </a:rPr>
              <a:t>Ces osazones sont des composés de couleur jaune avec un spectre IR caractéristique : propriété utilisée pour l’extraction des oses. </a:t>
            </a:r>
          </a:p>
          <a:p>
            <a:r>
              <a:rPr lang="fr-FR" sz="3000" b="1" dirty="0">
                <a:latin typeface="Calibri" panose="020F0502020204030204" pitchFamily="34" charset="0"/>
                <a:ea typeface="Calibri" panose="020F0502020204030204" pitchFamily="34" charset="0"/>
                <a:cs typeface="Times New Roman" panose="02020603050405020304" pitchFamily="18" charset="0"/>
              </a:rPr>
              <a:t>Ils cristallisent facilement et dont les caractéristiques (aspects des cristaux et point de fusion) permettent l’identification des oses. </a:t>
            </a:r>
          </a:p>
          <a:p>
            <a:r>
              <a:rPr lang="fr-FR" sz="1800" b="0" i="0" u="none" strike="noStrike" baseline="0" dirty="0">
                <a:solidFill>
                  <a:srgbClr val="000000"/>
                </a:solidFill>
                <a:latin typeface="Wingdings" panose="05000000000000000000" pitchFamily="2" charset="2"/>
              </a:rPr>
              <a:t> </a:t>
            </a:r>
            <a:endParaRPr lang="fr-FR" dirty="0"/>
          </a:p>
        </p:txBody>
      </p:sp>
      <p:pic>
        <p:nvPicPr>
          <p:cNvPr id="8" name="Image 7">
            <a:extLst>
              <a:ext uri="{FF2B5EF4-FFF2-40B4-BE49-F238E27FC236}">
                <a16:creationId xmlns:a16="http://schemas.microsoft.com/office/drawing/2014/main" id="{C1B6FCF5-AA65-0953-33E8-54A325F4A8C1}"/>
              </a:ext>
            </a:extLst>
          </p:cNvPr>
          <p:cNvPicPr>
            <a:picLocks noChangeAspect="1"/>
          </p:cNvPicPr>
          <p:nvPr/>
        </p:nvPicPr>
        <p:blipFill>
          <a:blip r:embed="rId3">
            <a:lum bright="-20000" contrast="64000"/>
          </a:blip>
          <a:stretch>
            <a:fillRect/>
          </a:stretch>
        </p:blipFill>
        <p:spPr>
          <a:xfrm>
            <a:off x="646386" y="3694111"/>
            <a:ext cx="11004332" cy="3139321"/>
          </a:xfrm>
          <a:prstGeom prst="rect">
            <a:avLst/>
          </a:prstGeom>
        </p:spPr>
      </p:pic>
      <p:sp>
        <p:nvSpPr>
          <p:cNvPr id="2" name="Rectangle 1">
            <a:extLst>
              <a:ext uri="{FF2B5EF4-FFF2-40B4-BE49-F238E27FC236}">
                <a16:creationId xmlns:a16="http://schemas.microsoft.com/office/drawing/2014/main" id="{9966CA83-0303-27FC-4136-4DF82916C212}"/>
              </a:ext>
            </a:extLst>
          </p:cNvPr>
          <p:cNvSpPr/>
          <p:nvPr/>
        </p:nvSpPr>
        <p:spPr>
          <a:xfrm>
            <a:off x="8978900" y="4152900"/>
            <a:ext cx="2721742" cy="2531678"/>
          </a:xfrm>
          <a:prstGeom prst="rect">
            <a:avLst/>
          </a:prstGeom>
          <a:noFill/>
          <a:ln w="57150">
            <a:solidFill>
              <a:srgbClr val="FFFF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Tree>
    <p:extLst>
      <p:ext uri="{BB962C8B-B14F-4D97-AF65-F5344CB8AC3E}">
        <p14:creationId xmlns:p14="http://schemas.microsoft.com/office/powerpoint/2010/main" val="33247955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DE17F99-87CD-8321-0958-D120AC1D058E}"/>
              </a:ext>
            </a:extLst>
          </p:cNvPr>
          <p:cNvSpPr>
            <a:spLocks noGrp="1"/>
          </p:cNvSpPr>
          <p:nvPr>
            <p:ph idx="1"/>
          </p:nvPr>
        </p:nvSpPr>
        <p:spPr>
          <a:xfrm>
            <a:off x="329784" y="1085275"/>
            <a:ext cx="11302583" cy="5772726"/>
          </a:xfrm>
        </p:spPr>
        <p:txBody>
          <a:bodyPr/>
          <a:lstStyle/>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Les disaccharides (C</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12</a:t>
            </a:r>
            <a:r>
              <a:rPr lang="fr-FR" sz="3000" b="1" dirty="0">
                <a:latin typeface="Calibri" panose="020F0502020204030204" pitchFamily="34" charset="0"/>
                <a:ea typeface="Calibri" panose="020F0502020204030204" pitchFamily="34" charset="0"/>
                <a:cs typeface="Times New Roman" panose="02020603050405020304" pitchFamily="18" charset="0"/>
              </a:rPr>
              <a:t>H</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22</a:t>
            </a:r>
            <a:r>
              <a:rPr lang="fr-FR" sz="3000" b="1" dirty="0">
                <a:latin typeface="Calibri" panose="020F0502020204030204" pitchFamily="34" charset="0"/>
                <a:ea typeface="Calibri" panose="020F0502020204030204" pitchFamily="34" charset="0"/>
                <a:cs typeface="Times New Roman" panose="02020603050405020304" pitchFamily="18" charset="0"/>
              </a:rPr>
              <a:t>O</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11</a:t>
            </a:r>
            <a:r>
              <a:rPr lang="fr-FR" sz="3000" b="1" dirty="0">
                <a:latin typeface="Calibri" panose="020F0502020204030204" pitchFamily="34" charset="0"/>
                <a:ea typeface="Calibri" panose="020F0502020204030204" pitchFamily="34" charset="0"/>
                <a:cs typeface="Times New Roman" panose="02020603050405020304" pitchFamily="18" charset="0"/>
              </a:rPr>
              <a:t>) sont des sucres composés de deux unités monosaccharides qui sont reliées par une liaison carbone-oxygène-carbone connue sous le nom de </a:t>
            </a:r>
            <a:r>
              <a:rPr lang="fr-FR" sz="30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liaison glycosidique</a:t>
            </a:r>
            <a:r>
              <a:rPr lang="fr-FR" sz="3000" b="1" dirty="0">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Cette liaison est formée par la réaction du carbone anomérique d’un monosaccharide cyclique avec le groupe OH d’un deuxième monosaccharide.</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Les disaccharides diffèrent les uns des autres par leurs constituants monosaccharidiques et par le type spécifique de liaison glycosidique qui les relie. Il existe trois disaccharides courants : le maltose, le lactose et le saccharose. Tous les trois sont des solides cristallins blancs à température ambiante et sont solubles dans l’eau</a:t>
            </a:r>
          </a:p>
        </p:txBody>
      </p:sp>
      <p:sp>
        <p:nvSpPr>
          <p:cNvPr id="4" name="Titre 1">
            <a:extLst>
              <a:ext uri="{FF2B5EF4-FFF2-40B4-BE49-F238E27FC236}">
                <a16:creationId xmlns:a16="http://schemas.microsoft.com/office/drawing/2014/main" id="{457B6453-B40A-0E0C-67D2-A9089430D1F9}"/>
              </a:ext>
            </a:extLst>
          </p:cNvPr>
          <p:cNvSpPr txBox="1">
            <a:spLocks/>
          </p:cNvSpPr>
          <p:nvPr/>
        </p:nvSpPr>
        <p:spPr>
          <a:xfrm>
            <a:off x="491358" y="1734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Disaccharides</a:t>
            </a:r>
            <a:endParaRPr lang="fr-FR" dirty="0"/>
          </a:p>
        </p:txBody>
      </p:sp>
    </p:spTree>
    <p:extLst>
      <p:ext uri="{BB962C8B-B14F-4D97-AF65-F5344CB8AC3E}">
        <p14:creationId xmlns:p14="http://schemas.microsoft.com/office/powerpoint/2010/main" val="38510422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1A46F9F-8083-5780-7E40-68DE190F0720}"/>
              </a:ext>
            </a:extLst>
          </p:cNvPr>
          <p:cNvSpPr>
            <a:spLocks noGrp="1"/>
          </p:cNvSpPr>
          <p:nvPr>
            <p:ph idx="1"/>
          </p:nvPr>
        </p:nvSpPr>
        <p:spPr>
          <a:xfrm>
            <a:off x="0" y="708024"/>
            <a:ext cx="12192000" cy="6141654"/>
          </a:xfrm>
        </p:spPr>
        <p:txBody>
          <a:bodyPr>
            <a:normAutofit fontScale="55000" lnSpcReduction="20000"/>
          </a:bodyPr>
          <a:lstStyle/>
          <a:p>
            <a:pPr marL="0" indent="0" algn="l" fontAlgn="base">
              <a:buNone/>
            </a:pPr>
            <a:r>
              <a:rPr lang="fr-FR" sz="7400" b="1" i="0" dirty="0">
                <a:solidFill>
                  <a:srgbClr val="C00000"/>
                </a:solidFill>
                <a:effectLst/>
                <a:latin typeface="proxima-nova"/>
              </a:rPr>
              <a:t>Maltose</a:t>
            </a:r>
            <a:r>
              <a:rPr lang="fr-FR" sz="7400" b="1" i="0" dirty="0">
                <a:solidFill>
                  <a:schemeClr val="accent1"/>
                </a:solidFill>
                <a:effectLst/>
                <a:latin typeface="proxima-nova"/>
              </a:rPr>
              <a:t> </a:t>
            </a:r>
          </a:p>
          <a:p>
            <a:pPr fontAlgn="base"/>
            <a:r>
              <a:rPr lang="fr-FR" sz="6300" b="1" dirty="0">
                <a:latin typeface="Calibri" panose="020F0502020204030204" pitchFamily="34" charset="0"/>
                <a:ea typeface="Calibri" panose="020F0502020204030204" pitchFamily="34" charset="0"/>
                <a:cs typeface="Times New Roman" panose="02020603050405020304" pitchFamily="18" charset="0"/>
              </a:rPr>
              <a:t>Formé souvent par l’hydrolyse partielle de l’amidon et du glycogène. </a:t>
            </a:r>
          </a:p>
          <a:p>
            <a:pPr fontAlgn="base"/>
            <a:r>
              <a:rPr lang="fr-FR" sz="6300" b="1" dirty="0">
                <a:latin typeface="Calibri" panose="020F0502020204030204" pitchFamily="34" charset="0"/>
                <a:ea typeface="Calibri" panose="020F0502020204030204" pitchFamily="34" charset="0"/>
                <a:cs typeface="Times New Roman" panose="02020603050405020304" pitchFamily="18" charset="0"/>
              </a:rPr>
              <a:t>Le maltose est environ 30% aussi sucré que le saccharose. </a:t>
            </a:r>
          </a:p>
          <a:p>
            <a:pPr fontAlgn="base"/>
            <a:r>
              <a:rPr lang="fr-FR" sz="6300" b="1" dirty="0">
                <a:latin typeface="Calibri" panose="020F0502020204030204" pitchFamily="34" charset="0"/>
                <a:ea typeface="Calibri" panose="020F0502020204030204" pitchFamily="34" charset="0"/>
                <a:cs typeface="Times New Roman" panose="02020603050405020304" pitchFamily="18" charset="0"/>
              </a:rPr>
              <a:t>Le corps humain est incapable de métaboliser le maltose directement à partir de l’alimentation. Il doit d’abord être hydrolysé. Dans le corps, ces réactions d’hydrolyse sont catalysées par des enzymes telles que </a:t>
            </a:r>
            <a:r>
              <a:rPr lang="fr-FR" sz="63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la maltase</a:t>
            </a:r>
            <a:r>
              <a:rPr lang="fr-FR" sz="6300" b="1" dirty="0">
                <a:latin typeface="Calibri" panose="020F0502020204030204" pitchFamily="34" charset="0"/>
                <a:ea typeface="Calibri" panose="020F0502020204030204" pitchFamily="34" charset="0"/>
                <a:cs typeface="Times New Roman" panose="02020603050405020304" pitchFamily="18" charset="0"/>
              </a:rPr>
              <a:t>. </a:t>
            </a:r>
          </a:p>
          <a:p>
            <a:pPr marL="0" indent="0" algn="l" fontAlgn="base">
              <a:buNone/>
            </a:pPr>
            <a:r>
              <a:rPr lang="fr-FR" sz="6300" b="1" dirty="0">
                <a:latin typeface="Calibri" panose="020F0502020204030204" pitchFamily="34" charset="0"/>
                <a:ea typeface="Calibri" panose="020F0502020204030204" pitchFamily="34" charset="0"/>
                <a:cs typeface="Times New Roman" panose="02020603050405020304" pitchFamily="18" charset="0"/>
              </a:rPr>
              <a:t>                       </a:t>
            </a:r>
          </a:p>
          <a:p>
            <a:pPr marL="0" indent="0" algn="l" fontAlgn="base">
              <a:buNone/>
            </a:pPr>
            <a:r>
              <a:rPr lang="fr-FR" sz="7400" b="1" dirty="0">
                <a:latin typeface="proxima-nova"/>
              </a:rPr>
              <a:t>                                            maltase</a:t>
            </a:r>
          </a:p>
          <a:p>
            <a:pPr marL="0" indent="0" algn="l" fontAlgn="base">
              <a:buNone/>
            </a:pPr>
            <a:r>
              <a:rPr lang="fr-FR" sz="7400" b="1" dirty="0">
                <a:latin typeface="proxima-nova"/>
              </a:rPr>
              <a:t>               Maltose         —————-→      2  D-glucoses</a:t>
            </a:r>
          </a:p>
        </p:txBody>
      </p:sp>
      <p:sp>
        <p:nvSpPr>
          <p:cNvPr id="4" name="Titre 1">
            <a:extLst>
              <a:ext uri="{FF2B5EF4-FFF2-40B4-BE49-F238E27FC236}">
                <a16:creationId xmlns:a16="http://schemas.microsoft.com/office/drawing/2014/main" id="{F45DE205-A57B-9FF1-A287-8E918507061B}"/>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Disaccharides</a:t>
            </a:r>
            <a:endParaRPr lang="fr-FR" dirty="0"/>
          </a:p>
        </p:txBody>
      </p:sp>
    </p:spTree>
    <p:extLst>
      <p:ext uri="{BB962C8B-B14F-4D97-AF65-F5344CB8AC3E}">
        <p14:creationId xmlns:p14="http://schemas.microsoft.com/office/powerpoint/2010/main" val="3166294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5046B73C-D881-A01F-F935-442926EDE391}"/>
              </a:ext>
            </a:extLst>
          </p:cNvPr>
          <p:cNvSpPr>
            <a:spLocks noGrp="1"/>
          </p:cNvSpPr>
          <p:nvPr>
            <p:ph idx="1"/>
          </p:nvPr>
        </p:nvSpPr>
        <p:spPr>
          <a:xfrm>
            <a:off x="152400" y="591646"/>
            <a:ext cx="7850631" cy="6258032"/>
          </a:xfrm>
        </p:spPr>
        <p:txBody>
          <a:bodyPr>
            <a:normAutofit/>
          </a:bodyPr>
          <a:lstStyle/>
          <a:p>
            <a:pPr marL="0" indent="0" fontAlgn="base">
              <a:buNone/>
            </a:pPr>
            <a:r>
              <a:rPr lang="fr-FR" sz="4100" b="1" dirty="0">
                <a:solidFill>
                  <a:srgbClr val="C00000"/>
                </a:solidFill>
                <a:latin typeface="proxima-nova"/>
              </a:rPr>
              <a:t>Maltose</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Le maltose est un sucre réducteur. L’une des  deux molécules de glucose porte un groupe aldéhyde. </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Présence d’une liaison α-1,4-glycosidique </a:t>
            </a:r>
          </a:p>
          <a:p>
            <a:pPr fontAlgn="base"/>
            <a:r>
              <a:rPr lang="el-GR" sz="3200" b="1" dirty="0">
                <a:latin typeface="Calibri" panose="020F0502020204030204" pitchFamily="34" charset="0"/>
                <a:ea typeface="Calibri" panose="020F0502020204030204" pitchFamily="34" charset="0"/>
                <a:cs typeface="Times New Roman" panose="02020603050405020304" pitchFamily="18" charset="0"/>
              </a:rPr>
              <a:t>Α</a:t>
            </a:r>
            <a:r>
              <a:rPr lang="fr-FR" sz="3200" b="1" dirty="0">
                <a:latin typeface="Calibri" panose="020F0502020204030204" pitchFamily="34" charset="0"/>
                <a:ea typeface="Calibri" panose="020F0502020204030204" pitchFamily="34" charset="0"/>
                <a:cs typeface="Times New Roman" panose="02020603050405020304" pitchFamily="18" charset="0"/>
              </a:rPr>
              <a:t> car La liaison du carbone anomérique du premier Glucose est dirigée vers le bas</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Le groupe OH sur le carbone anomérique du second glucose peut être en position α ou β.</a:t>
            </a:r>
          </a:p>
          <a:p>
            <a:pPr marL="0" indent="0">
              <a:buNone/>
            </a:pPr>
            <a:endParaRPr lang="fr-FR" dirty="0"/>
          </a:p>
        </p:txBody>
      </p:sp>
      <p:sp>
        <p:nvSpPr>
          <p:cNvPr id="4" name="Titre 1">
            <a:extLst>
              <a:ext uri="{FF2B5EF4-FFF2-40B4-BE49-F238E27FC236}">
                <a16:creationId xmlns:a16="http://schemas.microsoft.com/office/drawing/2014/main" id="{FB171DC3-5916-385B-DF9A-0445C505C7FA}"/>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Disaccharides</a:t>
            </a:r>
            <a:endParaRPr lang="fr-FR" dirty="0"/>
          </a:p>
        </p:txBody>
      </p:sp>
      <p:pic>
        <p:nvPicPr>
          <p:cNvPr id="6" name="Image 5" descr="Une image contenant diagramme, texte, ligne, Police&#10;&#10;Description générée automatiquement">
            <a:extLst>
              <a:ext uri="{FF2B5EF4-FFF2-40B4-BE49-F238E27FC236}">
                <a16:creationId xmlns:a16="http://schemas.microsoft.com/office/drawing/2014/main" id="{FA14ADB7-790F-83BB-D6FD-6A4A62F17AED}"/>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8003031" y="1653586"/>
            <a:ext cx="3884169" cy="2517517"/>
          </a:xfrm>
          <a:prstGeom prst="rect">
            <a:avLst/>
          </a:prstGeom>
        </p:spPr>
      </p:pic>
      <p:cxnSp>
        <p:nvCxnSpPr>
          <p:cNvPr id="8" name="Connecteur droit 7">
            <a:extLst>
              <a:ext uri="{FF2B5EF4-FFF2-40B4-BE49-F238E27FC236}">
                <a16:creationId xmlns:a16="http://schemas.microsoft.com/office/drawing/2014/main" id="{9A89DD8D-7D06-BFE4-0276-9BCE7DC1D8DE}"/>
              </a:ext>
            </a:extLst>
          </p:cNvPr>
          <p:cNvCxnSpPr/>
          <p:nvPr/>
        </p:nvCxnSpPr>
        <p:spPr>
          <a:xfrm flipV="1">
            <a:off x="11264900" y="2667000"/>
            <a:ext cx="0" cy="40640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315477D3-04E7-123D-0089-937FE2E37822}"/>
              </a:ext>
            </a:extLst>
          </p:cNvPr>
          <p:cNvSpPr txBox="1"/>
          <p:nvPr/>
        </p:nvSpPr>
        <p:spPr>
          <a:xfrm>
            <a:off x="11137900" y="2355334"/>
            <a:ext cx="622290" cy="369332"/>
          </a:xfrm>
          <a:prstGeom prst="rect">
            <a:avLst/>
          </a:prstGeom>
          <a:noFill/>
        </p:spPr>
        <p:txBody>
          <a:bodyPr wrap="square" rtlCol="0">
            <a:spAutoFit/>
          </a:bodyPr>
          <a:lstStyle/>
          <a:p>
            <a:r>
              <a:rPr lang="fr-FR" dirty="0">
                <a:solidFill>
                  <a:schemeClr val="accent1"/>
                </a:solidFill>
              </a:rPr>
              <a:t>OH</a:t>
            </a:r>
          </a:p>
        </p:txBody>
      </p:sp>
      <p:sp>
        <p:nvSpPr>
          <p:cNvPr id="12" name="ZoneTexte 11">
            <a:extLst>
              <a:ext uri="{FF2B5EF4-FFF2-40B4-BE49-F238E27FC236}">
                <a16:creationId xmlns:a16="http://schemas.microsoft.com/office/drawing/2014/main" id="{8A1789BF-D81B-6D17-0704-61D582520EDF}"/>
              </a:ext>
            </a:extLst>
          </p:cNvPr>
          <p:cNvSpPr txBox="1"/>
          <p:nvPr/>
        </p:nvSpPr>
        <p:spPr>
          <a:xfrm>
            <a:off x="11006958" y="1766698"/>
            <a:ext cx="1185042" cy="369332"/>
          </a:xfrm>
          <a:prstGeom prst="rect">
            <a:avLst/>
          </a:prstGeom>
          <a:noFill/>
        </p:spPr>
        <p:txBody>
          <a:bodyPr wrap="square">
            <a:spAutoFit/>
          </a:bodyPr>
          <a:lstStyle/>
          <a:p>
            <a:r>
              <a:rPr lang="fr-FR" sz="1800" dirty="0">
                <a:solidFill>
                  <a:schemeClr val="accent1"/>
                </a:solidFill>
                <a:latin typeface="proxima-nova"/>
              </a:rPr>
              <a:t>β -Maltose</a:t>
            </a:r>
            <a:endParaRPr lang="fr-FR" dirty="0">
              <a:solidFill>
                <a:schemeClr val="accent1"/>
              </a:solidFill>
            </a:endParaRPr>
          </a:p>
        </p:txBody>
      </p:sp>
      <p:sp>
        <p:nvSpPr>
          <p:cNvPr id="18" name="ZoneTexte 17">
            <a:extLst>
              <a:ext uri="{FF2B5EF4-FFF2-40B4-BE49-F238E27FC236}">
                <a16:creationId xmlns:a16="http://schemas.microsoft.com/office/drawing/2014/main" id="{BC8BF088-45F0-9292-17F7-A9A5B4A324F1}"/>
              </a:ext>
            </a:extLst>
          </p:cNvPr>
          <p:cNvSpPr txBox="1"/>
          <p:nvPr/>
        </p:nvSpPr>
        <p:spPr>
          <a:xfrm>
            <a:off x="8455907" y="1397366"/>
            <a:ext cx="2747524" cy="369332"/>
          </a:xfrm>
          <a:prstGeom prst="rect">
            <a:avLst/>
          </a:prstGeom>
          <a:noFill/>
        </p:spPr>
        <p:txBody>
          <a:bodyPr wrap="square">
            <a:spAutoFit/>
          </a:bodyPr>
          <a:lstStyle/>
          <a:p>
            <a:r>
              <a:rPr lang="fr-FR" sz="1800" b="1" dirty="0">
                <a:solidFill>
                  <a:srgbClr val="373D3F"/>
                </a:solidFill>
                <a:latin typeface="proxima-nova"/>
              </a:rPr>
              <a:t>liaison α-1,4-glycosidique </a:t>
            </a:r>
            <a:endParaRPr lang="fr-FR" b="1" dirty="0"/>
          </a:p>
        </p:txBody>
      </p:sp>
      <p:sp>
        <p:nvSpPr>
          <p:cNvPr id="19" name="Rectangle 18">
            <a:extLst>
              <a:ext uri="{FF2B5EF4-FFF2-40B4-BE49-F238E27FC236}">
                <a16:creationId xmlns:a16="http://schemas.microsoft.com/office/drawing/2014/main" id="{C62134DC-6E05-6AF3-AC17-DCB829FA1CB8}"/>
              </a:ext>
            </a:extLst>
          </p:cNvPr>
          <p:cNvSpPr/>
          <p:nvPr/>
        </p:nvSpPr>
        <p:spPr>
          <a:xfrm>
            <a:off x="8455907" y="1397366"/>
            <a:ext cx="2551051" cy="369332"/>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cxnSp>
        <p:nvCxnSpPr>
          <p:cNvPr id="21" name="Connecteur droit avec flèche 20">
            <a:extLst>
              <a:ext uri="{FF2B5EF4-FFF2-40B4-BE49-F238E27FC236}">
                <a16:creationId xmlns:a16="http://schemas.microsoft.com/office/drawing/2014/main" id="{94ADEB87-A936-98B0-DB77-D110D04234FF}"/>
              </a:ext>
            </a:extLst>
          </p:cNvPr>
          <p:cNvCxnSpPr/>
          <p:nvPr/>
        </p:nvCxnSpPr>
        <p:spPr>
          <a:xfrm>
            <a:off x="9821916" y="1766698"/>
            <a:ext cx="0" cy="130670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8FF8B991-21B0-80A8-C093-CFB8A3907F61}"/>
              </a:ext>
            </a:extLst>
          </p:cNvPr>
          <p:cNvSpPr/>
          <p:nvPr/>
        </p:nvSpPr>
        <p:spPr>
          <a:xfrm>
            <a:off x="9503764" y="3867462"/>
            <a:ext cx="1004337" cy="26787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a:extLst>
              <a:ext uri="{FF2B5EF4-FFF2-40B4-BE49-F238E27FC236}">
                <a16:creationId xmlns:a16="http://schemas.microsoft.com/office/drawing/2014/main" id="{C0380E57-8E75-BD63-EC26-653557C82973}"/>
              </a:ext>
            </a:extLst>
          </p:cNvPr>
          <p:cNvSpPr txBox="1"/>
          <p:nvPr/>
        </p:nvSpPr>
        <p:spPr>
          <a:xfrm>
            <a:off x="10897851" y="4077674"/>
            <a:ext cx="1296649" cy="369332"/>
          </a:xfrm>
          <a:prstGeom prst="rect">
            <a:avLst/>
          </a:prstGeom>
          <a:noFill/>
        </p:spPr>
        <p:txBody>
          <a:bodyPr wrap="square">
            <a:spAutoFit/>
          </a:bodyPr>
          <a:lstStyle/>
          <a:p>
            <a:r>
              <a:rPr lang="fr-FR" sz="1800" b="1" dirty="0">
                <a:latin typeface="proxima-nova"/>
              </a:rPr>
              <a:t> </a:t>
            </a:r>
            <a:r>
              <a:rPr lang="el-GR" sz="1800" b="1" dirty="0">
                <a:latin typeface="proxima-nova"/>
              </a:rPr>
              <a:t>α</a:t>
            </a:r>
            <a:r>
              <a:rPr lang="fr-FR" sz="1800" b="1" dirty="0">
                <a:latin typeface="proxima-nova"/>
              </a:rPr>
              <a:t>-Maltose</a:t>
            </a:r>
            <a:endParaRPr lang="fr-FR" b="1" dirty="0"/>
          </a:p>
        </p:txBody>
      </p:sp>
    </p:spTree>
    <p:extLst>
      <p:ext uri="{BB962C8B-B14F-4D97-AF65-F5344CB8AC3E}">
        <p14:creationId xmlns:p14="http://schemas.microsoft.com/office/powerpoint/2010/main" val="25828551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60AF6DD-3B37-B624-5AF2-5B210DE5670E}"/>
              </a:ext>
            </a:extLst>
          </p:cNvPr>
          <p:cNvSpPr>
            <a:spLocks noGrp="1"/>
          </p:cNvSpPr>
          <p:nvPr>
            <p:ph idx="1"/>
          </p:nvPr>
        </p:nvSpPr>
        <p:spPr>
          <a:xfrm>
            <a:off x="152400" y="599968"/>
            <a:ext cx="8108632" cy="6258032"/>
          </a:xfrm>
        </p:spPr>
        <p:txBody>
          <a:bodyPr>
            <a:normAutofit fontScale="32500" lnSpcReduction="20000"/>
          </a:bodyPr>
          <a:lstStyle/>
          <a:p>
            <a:pPr marL="0" indent="0" fontAlgn="base">
              <a:buNone/>
            </a:pPr>
            <a:r>
              <a:rPr lang="fr-FR" sz="9500" b="1" dirty="0">
                <a:solidFill>
                  <a:srgbClr val="C00000"/>
                </a:solidFill>
                <a:latin typeface="proxima-nova"/>
              </a:rPr>
              <a:t>Lactose</a:t>
            </a:r>
            <a:endParaRPr lang="fr-FR" sz="4200" b="1" dirty="0">
              <a:solidFill>
                <a:srgbClr val="C00000"/>
              </a:solidFill>
              <a:latin typeface="proxima-nova"/>
            </a:endParaRPr>
          </a:p>
          <a:p>
            <a:pPr fontAlgn="base"/>
            <a:r>
              <a:rPr lang="fr-FR" sz="6300" b="1" dirty="0">
                <a:latin typeface="Calibri" panose="020F0502020204030204" pitchFamily="34" charset="0"/>
                <a:ea typeface="Calibri" panose="020F0502020204030204" pitchFamily="34" charset="0"/>
                <a:cs typeface="Times New Roman" panose="02020603050405020304" pitchFamily="18" charset="0"/>
              </a:rPr>
              <a:t> </a:t>
            </a:r>
            <a:r>
              <a:rPr lang="fr-FR" sz="8000" b="1" dirty="0">
                <a:latin typeface="Calibri" panose="020F0502020204030204" pitchFamily="34" charset="0"/>
                <a:ea typeface="Calibri" panose="020F0502020204030204" pitchFamily="34" charset="0"/>
                <a:cs typeface="Times New Roman" panose="02020603050405020304" pitchFamily="18" charset="0"/>
              </a:rPr>
              <a:t>Présent dans le lait des humains, des vaches et d’autres mammifères. </a:t>
            </a:r>
          </a:p>
          <a:p>
            <a:pPr algn="l" fontAlgn="base"/>
            <a:r>
              <a:rPr lang="fr-FR" sz="8000" b="1" dirty="0">
                <a:latin typeface="Calibri" panose="020F0502020204030204" pitchFamily="34" charset="0"/>
                <a:ea typeface="Calibri" panose="020F0502020204030204" pitchFamily="34" charset="0"/>
                <a:cs typeface="Times New Roman" panose="02020603050405020304" pitchFamily="18" charset="0"/>
              </a:rPr>
              <a:t>La synthèse naturelle du lactose ne se produit que dans les tissus mammaires, alors que la plupart des autres glucides sont des produits végétaux. Le lait maternel contient environ 7,5 % de lactose et le lait de vache en contient environ 4,5 %. </a:t>
            </a:r>
          </a:p>
          <a:p>
            <a:pPr algn="l" fontAlgn="base"/>
            <a:r>
              <a:rPr lang="fr-FR" sz="8000" b="1" dirty="0">
                <a:latin typeface="Calibri" panose="020F0502020204030204" pitchFamily="34" charset="0"/>
                <a:ea typeface="Calibri" panose="020F0502020204030204" pitchFamily="34" charset="0"/>
                <a:cs typeface="Times New Roman" panose="02020603050405020304" pitchFamily="18" charset="0"/>
              </a:rPr>
              <a:t>Il est environ un sixième de fois aussi sucré que le saccharose. </a:t>
            </a:r>
          </a:p>
          <a:p>
            <a:pPr algn="l" fontAlgn="base"/>
            <a:r>
              <a:rPr lang="fr-FR" sz="8000" b="1" dirty="0">
                <a:latin typeface="Calibri" panose="020F0502020204030204" pitchFamily="34" charset="0"/>
                <a:ea typeface="Calibri" panose="020F0502020204030204" pitchFamily="34" charset="0"/>
                <a:cs typeface="Times New Roman" panose="02020603050405020304" pitchFamily="18" charset="0"/>
              </a:rPr>
              <a:t>Ce sucre est réducteur. Les 2 molécules (D-Gal et D-Glu) sont reliées par une liaison β-1,4-glycosidique. </a:t>
            </a:r>
          </a:p>
          <a:p>
            <a:pPr algn="l" fontAlgn="base"/>
            <a:r>
              <a:rPr lang="fr-FR" sz="8000" b="1" dirty="0">
                <a:latin typeface="Calibri" panose="020F0502020204030204" pitchFamily="34" charset="0"/>
                <a:ea typeface="Calibri" panose="020F0502020204030204" pitchFamily="34" charset="0"/>
                <a:cs typeface="Times New Roman" panose="02020603050405020304" pitchFamily="18" charset="0"/>
              </a:rPr>
              <a:t>Les deux monosaccharides sont obtenus à partir du lactose par hydrolyse acide ou par l’action de </a:t>
            </a:r>
            <a:r>
              <a:rPr lang="fr-FR" sz="8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la lactase</a:t>
            </a:r>
          </a:p>
          <a:p>
            <a:pPr algn="l" fontAlgn="base"/>
            <a:r>
              <a:rPr lang="fr-FR" sz="8000" b="1" dirty="0">
                <a:latin typeface="Calibri" panose="020F0502020204030204" pitchFamily="34" charset="0"/>
                <a:ea typeface="Calibri" panose="020F0502020204030204" pitchFamily="34" charset="0"/>
                <a:cs typeface="Times New Roman" panose="02020603050405020304" pitchFamily="18" charset="0"/>
              </a:rPr>
              <a:t>Intolérance au Lactose (gène LCT) et Galactosémies       (GALT, GALK, GALE)</a:t>
            </a:r>
          </a:p>
          <a:p>
            <a:pPr marL="0" indent="0">
              <a:buNone/>
            </a:pPr>
            <a:endParaRPr lang="fr-FR" dirty="0"/>
          </a:p>
        </p:txBody>
      </p:sp>
      <p:sp>
        <p:nvSpPr>
          <p:cNvPr id="4" name="Titre 1">
            <a:extLst>
              <a:ext uri="{FF2B5EF4-FFF2-40B4-BE49-F238E27FC236}">
                <a16:creationId xmlns:a16="http://schemas.microsoft.com/office/drawing/2014/main" id="{842DBA44-78D5-C77A-28E0-7D47BF405DA6}"/>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Disaccharides</a:t>
            </a:r>
            <a:endParaRPr lang="fr-FR" dirty="0"/>
          </a:p>
        </p:txBody>
      </p:sp>
      <p:sp>
        <p:nvSpPr>
          <p:cNvPr id="8" name="ZoneTexte 7">
            <a:extLst>
              <a:ext uri="{FF2B5EF4-FFF2-40B4-BE49-F238E27FC236}">
                <a16:creationId xmlns:a16="http://schemas.microsoft.com/office/drawing/2014/main" id="{568BDCC9-3DD3-7DC7-B2D5-40B7B8DEEE48}"/>
              </a:ext>
            </a:extLst>
          </p:cNvPr>
          <p:cNvSpPr txBox="1"/>
          <p:nvPr/>
        </p:nvSpPr>
        <p:spPr>
          <a:xfrm>
            <a:off x="8314558" y="1164135"/>
            <a:ext cx="2797942" cy="369332"/>
          </a:xfrm>
          <a:prstGeom prst="rect">
            <a:avLst/>
          </a:prstGeom>
          <a:noFill/>
        </p:spPr>
        <p:txBody>
          <a:bodyPr wrap="square">
            <a:spAutoFit/>
          </a:bodyPr>
          <a:lstStyle/>
          <a:p>
            <a:r>
              <a:rPr lang="fr-FR" sz="1800" b="1" dirty="0">
                <a:solidFill>
                  <a:srgbClr val="373D3F"/>
                </a:solidFill>
                <a:latin typeface="proxima-nova"/>
              </a:rPr>
              <a:t>liaison β-1,4-glycosidique </a:t>
            </a:r>
            <a:endParaRPr lang="fr-FR" b="1" dirty="0"/>
          </a:p>
        </p:txBody>
      </p:sp>
      <p:sp>
        <p:nvSpPr>
          <p:cNvPr id="9" name="Rectangle 8">
            <a:extLst>
              <a:ext uri="{FF2B5EF4-FFF2-40B4-BE49-F238E27FC236}">
                <a16:creationId xmlns:a16="http://schemas.microsoft.com/office/drawing/2014/main" id="{3BA12EF1-4266-F638-D4CA-836529C4BCD9}"/>
              </a:ext>
            </a:extLst>
          </p:cNvPr>
          <p:cNvSpPr/>
          <p:nvPr/>
        </p:nvSpPr>
        <p:spPr>
          <a:xfrm>
            <a:off x="8314558" y="1164135"/>
            <a:ext cx="2518542" cy="369332"/>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12" name="ZoneTexte 11">
            <a:extLst>
              <a:ext uri="{FF2B5EF4-FFF2-40B4-BE49-F238E27FC236}">
                <a16:creationId xmlns:a16="http://schemas.microsoft.com/office/drawing/2014/main" id="{4B2D03E1-29D6-6681-D7CD-C30241F41C2E}"/>
              </a:ext>
            </a:extLst>
          </p:cNvPr>
          <p:cNvSpPr txBox="1"/>
          <p:nvPr/>
        </p:nvSpPr>
        <p:spPr>
          <a:xfrm>
            <a:off x="9033761" y="5074115"/>
            <a:ext cx="2451100" cy="800219"/>
          </a:xfrm>
          <a:prstGeom prst="rect">
            <a:avLst/>
          </a:prstGeom>
          <a:noFill/>
        </p:spPr>
        <p:txBody>
          <a:bodyPr wrap="square" rtlCol="0">
            <a:spAutoFit/>
          </a:bodyPr>
          <a:lstStyle/>
          <a:p>
            <a:r>
              <a:rPr lang="el-GR" sz="2800" b="1" dirty="0"/>
              <a:t>α-</a:t>
            </a:r>
            <a:r>
              <a:rPr lang="fr-FR" sz="2800" b="1" dirty="0"/>
              <a:t>D-Lactose</a:t>
            </a:r>
          </a:p>
          <a:p>
            <a:endParaRPr lang="fr-FR" dirty="0"/>
          </a:p>
        </p:txBody>
      </p:sp>
      <p:pic>
        <p:nvPicPr>
          <p:cNvPr id="14" name="Image 13" descr="Une image contenant diagramme, ligne, Police, texte&#10;&#10;Description générée automatiquement">
            <a:extLst>
              <a:ext uri="{FF2B5EF4-FFF2-40B4-BE49-F238E27FC236}">
                <a16:creationId xmlns:a16="http://schemas.microsoft.com/office/drawing/2014/main" id="{14582332-18E8-5E83-FFEB-C087F6E65C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58958" y="2149020"/>
            <a:ext cx="3769174" cy="2524580"/>
          </a:xfrm>
          <a:prstGeom prst="rect">
            <a:avLst/>
          </a:prstGeom>
        </p:spPr>
      </p:pic>
      <p:cxnSp>
        <p:nvCxnSpPr>
          <p:cNvPr id="15" name="Connecteur droit avec flèche 14">
            <a:extLst>
              <a:ext uri="{FF2B5EF4-FFF2-40B4-BE49-F238E27FC236}">
                <a16:creationId xmlns:a16="http://schemas.microsoft.com/office/drawing/2014/main" id="{CAA4E727-7BE7-E5DF-925A-338720787B10}"/>
              </a:ext>
            </a:extLst>
          </p:cNvPr>
          <p:cNvCxnSpPr/>
          <p:nvPr/>
        </p:nvCxnSpPr>
        <p:spPr>
          <a:xfrm>
            <a:off x="9218229" y="1544302"/>
            <a:ext cx="370271" cy="1591722"/>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cxnSp>
        <p:nvCxnSpPr>
          <p:cNvPr id="16" name="Connecteur droit avec flèche 15">
            <a:extLst>
              <a:ext uri="{FF2B5EF4-FFF2-40B4-BE49-F238E27FC236}">
                <a16:creationId xmlns:a16="http://schemas.microsoft.com/office/drawing/2014/main" id="{8E1F212B-0589-9A73-ED5F-3789713DE6DA}"/>
              </a:ext>
            </a:extLst>
          </p:cNvPr>
          <p:cNvCxnSpPr>
            <a:cxnSpLocks/>
            <a:stCxn id="22" idx="2"/>
          </p:cNvCxnSpPr>
          <p:nvPr/>
        </p:nvCxnSpPr>
        <p:spPr>
          <a:xfrm flipH="1">
            <a:off x="11417300" y="1846661"/>
            <a:ext cx="310832" cy="1564649"/>
          </a:xfrm>
          <a:prstGeom prst="straightConnector1">
            <a:avLst/>
          </a:prstGeom>
          <a:ln w="38100">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21" name="ZoneTexte 20">
            <a:extLst>
              <a:ext uri="{FF2B5EF4-FFF2-40B4-BE49-F238E27FC236}">
                <a16:creationId xmlns:a16="http://schemas.microsoft.com/office/drawing/2014/main" id="{B1AE997D-ED18-2685-65C9-356FDE126B8E}"/>
              </a:ext>
            </a:extLst>
          </p:cNvPr>
          <p:cNvSpPr txBox="1"/>
          <p:nvPr/>
        </p:nvSpPr>
        <p:spPr>
          <a:xfrm>
            <a:off x="11529629" y="1490113"/>
            <a:ext cx="330200" cy="461665"/>
          </a:xfrm>
          <a:prstGeom prst="rect">
            <a:avLst/>
          </a:prstGeom>
          <a:noFill/>
        </p:spPr>
        <p:txBody>
          <a:bodyPr wrap="square">
            <a:spAutoFit/>
          </a:bodyPr>
          <a:lstStyle/>
          <a:p>
            <a:r>
              <a:rPr lang="el-GR" sz="2400" b="1" dirty="0"/>
              <a:t>α</a:t>
            </a:r>
            <a:endParaRPr lang="fr-FR" sz="2400" dirty="0"/>
          </a:p>
        </p:txBody>
      </p:sp>
      <p:sp>
        <p:nvSpPr>
          <p:cNvPr id="22" name="Rectangle 21">
            <a:extLst>
              <a:ext uri="{FF2B5EF4-FFF2-40B4-BE49-F238E27FC236}">
                <a16:creationId xmlns:a16="http://schemas.microsoft.com/office/drawing/2014/main" id="{CC0A1C0C-E804-1D02-EE52-3078658139DA}"/>
              </a:ext>
            </a:extLst>
          </p:cNvPr>
          <p:cNvSpPr/>
          <p:nvPr/>
        </p:nvSpPr>
        <p:spPr>
          <a:xfrm>
            <a:off x="11484861" y="1615829"/>
            <a:ext cx="486542" cy="230832"/>
          </a:xfrm>
          <a:prstGeom prst="rect">
            <a:avLst/>
          </a:prstGeom>
          <a:noFill/>
          <a:ln w="381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5" name="ZoneTexte 4">
            <a:extLst>
              <a:ext uri="{FF2B5EF4-FFF2-40B4-BE49-F238E27FC236}">
                <a16:creationId xmlns:a16="http://schemas.microsoft.com/office/drawing/2014/main" id="{4B0EA46D-1B13-1019-D2FF-1A15712C2678}"/>
              </a:ext>
            </a:extLst>
          </p:cNvPr>
          <p:cNvSpPr txBox="1"/>
          <p:nvPr/>
        </p:nvSpPr>
        <p:spPr>
          <a:xfrm>
            <a:off x="10263695" y="4211935"/>
            <a:ext cx="1596134" cy="461665"/>
          </a:xfrm>
          <a:prstGeom prst="rect">
            <a:avLst/>
          </a:prstGeom>
          <a:noFill/>
        </p:spPr>
        <p:txBody>
          <a:bodyPr wrap="square">
            <a:spAutoFit/>
          </a:bodyPr>
          <a:lstStyle/>
          <a:p>
            <a:r>
              <a:rPr lang="fr-FR" sz="2400" b="1" dirty="0">
                <a:latin typeface="Calibri" panose="020F0502020204030204" pitchFamily="34" charset="0"/>
                <a:ea typeface="Calibri" panose="020F0502020204030204" pitchFamily="34" charset="0"/>
                <a:cs typeface="Times New Roman" panose="02020603050405020304" pitchFamily="18" charset="0"/>
              </a:rPr>
              <a:t>D-glucose</a:t>
            </a:r>
            <a:endParaRPr lang="fr-FR" sz="2400" dirty="0"/>
          </a:p>
        </p:txBody>
      </p:sp>
      <p:sp>
        <p:nvSpPr>
          <p:cNvPr id="6" name="ZoneTexte 5">
            <a:extLst>
              <a:ext uri="{FF2B5EF4-FFF2-40B4-BE49-F238E27FC236}">
                <a16:creationId xmlns:a16="http://schemas.microsoft.com/office/drawing/2014/main" id="{F987FC13-EFE5-11B0-DE93-F0F2269D0926}"/>
              </a:ext>
            </a:extLst>
          </p:cNvPr>
          <p:cNvSpPr txBox="1"/>
          <p:nvPr/>
        </p:nvSpPr>
        <p:spPr>
          <a:xfrm>
            <a:off x="8092616" y="4604175"/>
            <a:ext cx="1740931" cy="461665"/>
          </a:xfrm>
          <a:prstGeom prst="rect">
            <a:avLst/>
          </a:prstGeom>
          <a:noFill/>
        </p:spPr>
        <p:txBody>
          <a:bodyPr wrap="square">
            <a:spAutoFit/>
          </a:bodyPr>
          <a:lstStyle/>
          <a:p>
            <a:r>
              <a:rPr lang="fr-FR" sz="2400" b="1" dirty="0">
                <a:latin typeface="Calibri" panose="020F0502020204030204" pitchFamily="34" charset="0"/>
                <a:ea typeface="Calibri" panose="020F0502020204030204" pitchFamily="34" charset="0"/>
                <a:cs typeface="Times New Roman" panose="02020603050405020304" pitchFamily="18" charset="0"/>
              </a:rPr>
              <a:t>D-galactose</a:t>
            </a:r>
            <a:endParaRPr lang="fr-FR" sz="2400" dirty="0"/>
          </a:p>
        </p:txBody>
      </p:sp>
    </p:spTree>
    <p:extLst>
      <p:ext uri="{BB962C8B-B14F-4D97-AF65-F5344CB8AC3E}">
        <p14:creationId xmlns:p14="http://schemas.microsoft.com/office/powerpoint/2010/main" val="5366625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47C55630-6AF2-6AE9-686B-B87A2EF49D23}"/>
              </a:ext>
            </a:extLst>
          </p:cNvPr>
          <p:cNvSpPr>
            <a:spLocks noGrp="1"/>
          </p:cNvSpPr>
          <p:nvPr>
            <p:ph idx="1"/>
          </p:nvPr>
        </p:nvSpPr>
        <p:spPr>
          <a:xfrm>
            <a:off x="190500" y="457200"/>
            <a:ext cx="7239000" cy="6400800"/>
          </a:xfrm>
        </p:spPr>
        <p:txBody>
          <a:bodyPr>
            <a:normAutofit fontScale="92500" lnSpcReduction="20000"/>
          </a:bodyPr>
          <a:lstStyle/>
          <a:p>
            <a:pPr marL="0" indent="0" fontAlgn="base">
              <a:lnSpc>
                <a:spcPct val="100000"/>
              </a:lnSpc>
              <a:buNone/>
            </a:pPr>
            <a:r>
              <a:rPr lang="fr-FR" sz="3300" b="1" dirty="0">
                <a:solidFill>
                  <a:srgbClr val="C00000"/>
                </a:solidFill>
                <a:latin typeface="proxima-nova"/>
              </a:rPr>
              <a:t>Saccharose</a:t>
            </a:r>
          </a:p>
          <a:p>
            <a:pPr algn="just" fontAlgn="base"/>
            <a:r>
              <a:rPr lang="fr-FR" sz="3300" b="1" dirty="0">
                <a:latin typeface="Calibri" panose="020F0502020204030204" pitchFamily="34" charset="0"/>
                <a:ea typeface="Calibri" panose="020F0502020204030204" pitchFamily="34" charset="0"/>
                <a:cs typeface="Times New Roman" panose="02020603050405020304" pitchFamily="18" charset="0"/>
              </a:rPr>
              <a:t>Ce diholoside : sucre de betterave, de sucre de canne, de sucre de table ou simplement de sucre. </a:t>
            </a:r>
          </a:p>
          <a:p>
            <a:pPr algn="just" fontAlgn="base"/>
            <a:r>
              <a:rPr lang="fr-FR" sz="3300" b="1" dirty="0">
                <a:latin typeface="Calibri" panose="020F0502020204030204" pitchFamily="34" charset="0"/>
                <a:ea typeface="Calibri" panose="020F0502020204030204" pitchFamily="34" charset="0"/>
                <a:cs typeface="Times New Roman" panose="02020603050405020304" pitchFamily="18" charset="0"/>
              </a:rPr>
              <a:t>La majeure partie du saccharose vendu dans le commerce est obtenue à partir de la canne à sucre et de la betterave sucrière (dont les jus contiennent 14 à 20 % de saccharose) par évaporation de l’eau et recristallisation.</a:t>
            </a:r>
          </a:p>
          <a:p>
            <a:pPr algn="just" fontAlgn="base"/>
            <a:r>
              <a:rPr lang="fr-FR" sz="3300" b="1" dirty="0">
                <a:latin typeface="Calibri" panose="020F0502020204030204" pitchFamily="34" charset="0"/>
                <a:ea typeface="Calibri" panose="020F0502020204030204" pitchFamily="34" charset="0"/>
                <a:cs typeface="Times New Roman" panose="02020603050405020304" pitchFamily="18" charset="0"/>
              </a:rPr>
              <a:t>Il a une liaison </a:t>
            </a:r>
            <a:r>
              <a:rPr lang="fr-FR" sz="33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α-1,β-2-glycosidique</a:t>
            </a:r>
            <a:r>
              <a:rPr lang="fr-FR" sz="3300" b="1" dirty="0">
                <a:latin typeface="Calibri" panose="020F0502020204030204" pitchFamily="34" charset="0"/>
                <a:ea typeface="Calibri" panose="020F0502020204030204" pitchFamily="34" charset="0"/>
                <a:cs typeface="Times New Roman" panose="02020603050405020304" pitchFamily="18" charset="0"/>
              </a:rPr>
              <a:t>, elle lie les carbones anomériques du glucose et du fructose.</a:t>
            </a:r>
          </a:p>
          <a:p>
            <a:pPr algn="just" fontAlgn="base"/>
            <a:r>
              <a:rPr lang="fr-FR" sz="3300" b="1" dirty="0">
                <a:latin typeface="Calibri" panose="020F0502020204030204" pitchFamily="34" charset="0"/>
                <a:ea typeface="Calibri" panose="020F0502020204030204" pitchFamily="34" charset="0"/>
                <a:cs typeface="Times New Roman" panose="02020603050405020304" pitchFamily="18" charset="0"/>
              </a:rPr>
              <a:t>L’hydrolyse du saccharose se fait par de l’acide dilué ou par l’action de l’enzyme </a:t>
            </a:r>
            <a:r>
              <a:rPr lang="fr-FR" sz="33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sucrase</a:t>
            </a:r>
            <a:r>
              <a:rPr lang="fr-FR" sz="3300" b="1" dirty="0">
                <a:latin typeface="Calibri" panose="020F0502020204030204" pitchFamily="34" charset="0"/>
                <a:ea typeface="Calibri" panose="020F0502020204030204" pitchFamily="34" charset="0"/>
                <a:cs typeface="Times New Roman" panose="02020603050405020304" pitchFamily="18" charset="0"/>
              </a:rPr>
              <a:t> (également connue sous le nom d’</a:t>
            </a:r>
            <a:r>
              <a:rPr lang="fr-FR" sz="33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invertase</a:t>
            </a:r>
            <a:r>
              <a:rPr lang="fr-FR" sz="3300" b="1" dirty="0">
                <a:latin typeface="Calibri" panose="020F0502020204030204" pitchFamily="34" charset="0"/>
                <a:ea typeface="Calibri" panose="020F0502020204030204" pitchFamily="34" charset="0"/>
                <a:cs typeface="Times New Roman" panose="02020603050405020304" pitchFamily="18" charset="0"/>
              </a:rPr>
              <a:t>).</a:t>
            </a:r>
          </a:p>
          <a:p>
            <a:pPr marL="0" indent="0">
              <a:buNone/>
            </a:pPr>
            <a:endParaRPr lang="fr-FR" dirty="0"/>
          </a:p>
        </p:txBody>
      </p:sp>
      <p:sp>
        <p:nvSpPr>
          <p:cNvPr id="4" name="Titre 1">
            <a:extLst>
              <a:ext uri="{FF2B5EF4-FFF2-40B4-BE49-F238E27FC236}">
                <a16:creationId xmlns:a16="http://schemas.microsoft.com/office/drawing/2014/main" id="{1794E78E-5AE8-9D34-DD36-038B3A45147D}"/>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Disaccharides</a:t>
            </a:r>
            <a:endParaRPr lang="fr-FR" dirty="0"/>
          </a:p>
        </p:txBody>
      </p:sp>
      <p:pic>
        <p:nvPicPr>
          <p:cNvPr id="8" name="Image 7" descr="Une image contenant diagramme, ligne, origami, conception&#10;&#10;Description générée automatiquement">
            <a:extLst>
              <a:ext uri="{FF2B5EF4-FFF2-40B4-BE49-F238E27FC236}">
                <a16:creationId xmlns:a16="http://schemas.microsoft.com/office/drawing/2014/main" id="{0C7C6AC3-6653-484B-96B7-93D652B9DDB1}"/>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7429500" y="1712760"/>
            <a:ext cx="3121043" cy="4688040"/>
          </a:xfrm>
          <a:prstGeom prst="rect">
            <a:avLst/>
          </a:prstGeom>
        </p:spPr>
      </p:pic>
      <p:sp>
        <p:nvSpPr>
          <p:cNvPr id="10" name="ZoneTexte 9">
            <a:extLst>
              <a:ext uri="{FF2B5EF4-FFF2-40B4-BE49-F238E27FC236}">
                <a16:creationId xmlns:a16="http://schemas.microsoft.com/office/drawing/2014/main" id="{F2A7E25F-E84B-5CA4-311B-7CA28CACFB85}"/>
              </a:ext>
            </a:extLst>
          </p:cNvPr>
          <p:cNvSpPr txBox="1"/>
          <p:nvPr/>
        </p:nvSpPr>
        <p:spPr>
          <a:xfrm>
            <a:off x="9436100" y="2227666"/>
            <a:ext cx="2870200" cy="369332"/>
          </a:xfrm>
          <a:prstGeom prst="rect">
            <a:avLst/>
          </a:prstGeom>
          <a:noFill/>
        </p:spPr>
        <p:txBody>
          <a:bodyPr wrap="square">
            <a:spAutoFit/>
          </a:bodyPr>
          <a:lstStyle/>
          <a:p>
            <a:r>
              <a:rPr lang="fr-FR" sz="1800" b="1" dirty="0">
                <a:latin typeface="proxima-nova"/>
              </a:rPr>
              <a:t>liaison α-1,β-2-glycosidique</a:t>
            </a:r>
            <a:endParaRPr lang="fr-FR" b="1" dirty="0"/>
          </a:p>
        </p:txBody>
      </p:sp>
      <p:sp>
        <p:nvSpPr>
          <p:cNvPr id="11" name="Rectangle : coins arrondis 10">
            <a:extLst>
              <a:ext uri="{FF2B5EF4-FFF2-40B4-BE49-F238E27FC236}">
                <a16:creationId xmlns:a16="http://schemas.microsoft.com/office/drawing/2014/main" id="{0B04EF61-9E6D-A1C6-FCD2-EC973536774C}"/>
              </a:ext>
            </a:extLst>
          </p:cNvPr>
          <p:cNvSpPr/>
          <p:nvPr/>
        </p:nvSpPr>
        <p:spPr>
          <a:xfrm>
            <a:off x="9423400" y="2286000"/>
            <a:ext cx="2768600" cy="355600"/>
          </a:xfrm>
          <a:prstGeom prst="round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cxnSp>
        <p:nvCxnSpPr>
          <p:cNvPr id="13" name="Connecteur droit avec flèche 12">
            <a:extLst>
              <a:ext uri="{FF2B5EF4-FFF2-40B4-BE49-F238E27FC236}">
                <a16:creationId xmlns:a16="http://schemas.microsoft.com/office/drawing/2014/main" id="{B33CFBFC-D824-A627-4815-8F03B370916C}"/>
              </a:ext>
            </a:extLst>
          </p:cNvPr>
          <p:cNvCxnSpPr>
            <a:cxnSpLocks/>
          </p:cNvCxnSpPr>
          <p:nvPr/>
        </p:nvCxnSpPr>
        <p:spPr>
          <a:xfrm flipH="1">
            <a:off x="9677400" y="2628900"/>
            <a:ext cx="1130300" cy="105410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ZoneTexte 13">
            <a:extLst>
              <a:ext uri="{FF2B5EF4-FFF2-40B4-BE49-F238E27FC236}">
                <a16:creationId xmlns:a16="http://schemas.microsoft.com/office/drawing/2014/main" id="{59A350C2-57CC-DF81-E946-1866726B827D}"/>
              </a:ext>
            </a:extLst>
          </p:cNvPr>
          <p:cNvSpPr txBox="1"/>
          <p:nvPr/>
        </p:nvSpPr>
        <p:spPr>
          <a:xfrm>
            <a:off x="8394700" y="5993907"/>
            <a:ext cx="1638300" cy="830997"/>
          </a:xfrm>
          <a:prstGeom prst="rect">
            <a:avLst/>
          </a:prstGeom>
          <a:noFill/>
        </p:spPr>
        <p:txBody>
          <a:bodyPr wrap="square" rtlCol="0">
            <a:spAutoFit/>
          </a:bodyPr>
          <a:lstStyle/>
          <a:p>
            <a:r>
              <a:rPr lang="fr-FR" sz="2400" b="1" dirty="0"/>
              <a:t>Saccharose</a:t>
            </a:r>
          </a:p>
          <a:p>
            <a:r>
              <a:rPr lang="fr-FR" sz="2400" b="1" dirty="0"/>
              <a:t>Sucrose</a:t>
            </a:r>
          </a:p>
        </p:txBody>
      </p:sp>
      <p:pic>
        <p:nvPicPr>
          <p:cNvPr id="2050" name="Picture 2" descr="Étiquette de danger des substances chimiques — Wikipédia">
            <a:extLst>
              <a:ext uri="{FF2B5EF4-FFF2-40B4-BE49-F238E27FC236}">
                <a16:creationId xmlns:a16="http://schemas.microsoft.com/office/drawing/2014/main" id="{02EF0549-23EA-550E-71AD-EDBB59EF97D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74175" y="15875"/>
            <a:ext cx="1162050" cy="1162050"/>
          </a:xfrm>
          <a:prstGeom prst="rect">
            <a:avLst/>
          </a:prstGeom>
          <a:noFill/>
          <a:extLst>
            <a:ext uri="{909E8E84-426E-40DD-AFC4-6F175D3DCCD1}">
              <a14:hiddenFill xmlns:a14="http://schemas.microsoft.com/office/drawing/2010/main">
                <a:solidFill>
                  <a:srgbClr val="FFFFFF"/>
                </a:solidFill>
              </a14:hiddenFill>
            </a:ext>
          </a:extLst>
        </p:spPr>
      </p:pic>
      <p:sp>
        <p:nvSpPr>
          <p:cNvPr id="16" name="ZoneTexte 15">
            <a:extLst>
              <a:ext uri="{FF2B5EF4-FFF2-40B4-BE49-F238E27FC236}">
                <a16:creationId xmlns:a16="http://schemas.microsoft.com/office/drawing/2014/main" id="{131784E0-E148-B1CB-A9CF-69CBCB5BF45B}"/>
              </a:ext>
            </a:extLst>
          </p:cNvPr>
          <p:cNvSpPr txBox="1"/>
          <p:nvPr/>
        </p:nvSpPr>
        <p:spPr>
          <a:xfrm>
            <a:off x="10550543" y="12700"/>
            <a:ext cx="1641457" cy="1200329"/>
          </a:xfrm>
          <a:prstGeom prst="rect">
            <a:avLst/>
          </a:prstGeom>
          <a:noFill/>
        </p:spPr>
        <p:txBody>
          <a:bodyPr wrap="square" rtlCol="0">
            <a:spAutoFit/>
          </a:bodyPr>
          <a:lstStyle/>
          <a:p>
            <a:r>
              <a:rPr lang="fr-FR" sz="2400" b="1" dirty="0">
                <a:solidFill>
                  <a:srgbClr val="FF0000"/>
                </a:solidFill>
              </a:rPr>
              <a:t>Diabète</a:t>
            </a:r>
          </a:p>
          <a:p>
            <a:r>
              <a:rPr lang="fr-FR" sz="2400" b="1" dirty="0">
                <a:solidFill>
                  <a:srgbClr val="FF0000"/>
                </a:solidFill>
              </a:rPr>
              <a:t>Obésité</a:t>
            </a:r>
          </a:p>
          <a:p>
            <a:r>
              <a:rPr lang="fr-FR" sz="2400" b="1" dirty="0">
                <a:solidFill>
                  <a:srgbClr val="FF0000"/>
                </a:solidFill>
              </a:rPr>
              <a:t>Carie</a:t>
            </a:r>
          </a:p>
        </p:txBody>
      </p:sp>
    </p:spTree>
    <p:extLst>
      <p:ext uri="{BB962C8B-B14F-4D97-AF65-F5344CB8AC3E}">
        <p14:creationId xmlns:p14="http://schemas.microsoft.com/office/powerpoint/2010/main" val="338984909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96BAF2DE-71A8-A292-A738-021923EFECCE}"/>
              </a:ext>
            </a:extLst>
          </p:cNvPr>
          <p:cNvSpPr>
            <a:spLocks noGrp="1"/>
          </p:cNvSpPr>
          <p:nvPr>
            <p:ph idx="1"/>
          </p:nvPr>
        </p:nvSpPr>
        <p:spPr>
          <a:xfrm>
            <a:off x="342900" y="1071071"/>
            <a:ext cx="11849100" cy="5545630"/>
          </a:xfrm>
        </p:spPr>
        <p:txBody>
          <a:bodyPr>
            <a:norm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Glucides les plus abondants dans la nature </a:t>
            </a:r>
          </a:p>
          <a:p>
            <a:r>
              <a:rPr lang="fr-FR" sz="3000" b="1" dirty="0">
                <a:latin typeface="Calibri" panose="020F0502020204030204" pitchFamily="34" charset="0"/>
                <a:ea typeface="Calibri" panose="020F0502020204030204" pitchFamily="34" charset="0"/>
                <a:cs typeface="Times New Roman" panose="02020603050405020304" pitchFamily="18" charset="0"/>
              </a:rPr>
              <a:t>Ils ont plusieurs fonctions : énergie ou structure végétale</a:t>
            </a:r>
          </a:p>
          <a:p>
            <a:r>
              <a:rPr lang="fr-FR" sz="3000" b="1" dirty="0">
                <a:latin typeface="Calibri" panose="020F0502020204030204" pitchFamily="34" charset="0"/>
                <a:ea typeface="Calibri" panose="020F0502020204030204" pitchFamily="34" charset="0"/>
                <a:cs typeface="Times New Roman" panose="02020603050405020304" pitchFamily="18" charset="0"/>
              </a:rPr>
              <a:t>Ce sont de très gros polymères. ( dizaines à des milliers de monosaccharides) </a:t>
            </a:r>
          </a:p>
          <a:p>
            <a:r>
              <a:rPr lang="fr-FR" sz="3000" b="1" dirty="0">
                <a:latin typeface="Calibri" panose="020F0502020204030204" pitchFamily="34" charset="0"/>
                <a:ea typeface="Calibri" panose="020F0502020204030204" pitchFamily="34" charset="0"/>
                <a:cs typeface="Times New Roman" panose="02020603050405020304" pitchFamily="18" charset="0"/>
              </a:rPr>
              <a:t>Les plus abondants sont l’amidon, le glycogène et la cellulose (homopolysaccharides) </a:t>
            </a:r>
          </a:p>
          <a:p>
            <a:r>
              <a:rPr lang="fr-FR" sz="3000" b="1" dirty="0">
                <a:latin typeface="Calibri" panose="020F0502020204030204" pitchFamily="34" charset="0"/>
                <a:ea typeface="Calibri" panose="020F0502020204030204" pitchFamily="34" charset="0"/>
                <a:cs typeface="Times New Roman" panose="02020603050405020304" pitchFamily="18" charset="0"/>
              </a:rPr>
              <a:t>Les hétéropolymères peuvent contenir des acides de sucre, des sucres aminés ou des substances non glucidiques en plus des monosaccharides. (gommes, pectines et autres substances). </a:t>
            </a:r>
          </a:p>
          <a:p>
            <a:r>
              <a:rPr lang="fr-FR" sz="3000" b="1" dirty="0">
                <a:latin typeface="Calibri" panose="020F0502020204030204" pitchFamily="34" charset="0"/>
                <a:ea typeface="Calibri" panose="020F0502020204030204" pitchFamily="34" charset="0"/>
                <a:cs typeface="Times New Roman" panose="02020603050405020304" pitchFamily="18" charset="0"/>
              </a:rPr>
              <a:t>Les polysaccharides sont des glucides non réducteurs, n’ont pas de goût sucré et ne subissent pas de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mutarotation </a:t>
            </a:r>
            <a:r>
              <a:rPr lang="fr-FR" sz="3000" b="1" dirty="0">
                <a:latin typeface="Calibri" panose="020F0502020204030204" pitchFamily="34" charset="0"/>
                <a:ea typeface="Calibri" panose="020F0502020204030204" pitchFamily="34" charset="0"/>
                <a:cs typeface="Times New Roman" panose="02020603050405020304" pitchFamily="18" charset="0"/>
              </a:rPr>
              <a:t>(α           </a:t>
            </a:r>
            <a:r>
              <a:rPr lang="el-GR" sz="3000" b="1" dirty="0">
                <a:latin typeface="Calibri" panose="020F0502020204030204" pitchFamily="34" charset="0"/>
                <a:ea typeface="Calibri" panose="020F0502020204030204" pitchFamily="34" charset="0"/>
                <a:cs typeface="Times New Roman" panose="02020603050405020304" pitchFamily="18" charset="0"/>
              </a:rPr>
              <a:t>β</a:t>
            </a:r>
            <a:r>
              <a:rPr lang="fr-FR" sz="3000" b="1" dirty="0">
                <a:latin typeface="Calibri" panose="020F0502020204030204" pitchFamily="34" charset="0"/>
                <a:ea typeface="Calibri" panose="020F0502020204030204" pitchFamily="34" charset="0"/>
                <a:cs typeface="Times New Roman" panose="02020603050405020304" pitchFamily="18" charset="0"/>
              </a:rPr>
              <a:t>)</a:t>
            </a:r>
          </a:p>
        </p:txBody>
      </p:sp>
      <p:sp>
        <p:nvSpPr>
          <p:cNvPr id="4" name="Titre 1">
            <a:extLst>
              <a:ext uri="{FF2B5EF4-FFF2-40B4-BE49-F238E27FC236}">
                <a16:creationId xmlns:a16="http://schemas.microsoft.com/office/drawing/2014/main" id="{2C58CCFD-DCA6-D53B-C332-0B64CE414B4A}"/>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cxnSp>
        <p:nvCxnSpPr>
          <p:cNvPr id="5" name="Connecteur droit avec flèche 4">
            <a:extLst>
              <a:ext uri="{FF2B5EF4-FFF2-40B4-BE49-F238E27FC236}">
                <a16:creationId xmlns:a16="http://schemas.microsoft.com/office/drawing/2014/main" id="{6E0C509C-49FE-5569-5F2E-B3A4C25A4094}"/>
              </a:ext>
            </a:extLst>
          </p:cNvPr>
          <p:cNvCxnSpPr/>
          <p:nvPr/>
        </p:nvCxnSpPr>
        <p:spPr>
          <a:xfrm>
            <a:off x="7874000" y="6083300"/>
            <a:ext cx="6604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787719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2C2D6A9-8092-1B90-EE12-CA001E9E461B}"/>
              </a:ext>
            </a:extLst>
          </p:cNvPr>
          <p:cNvSpPr>
            <a:spLocks noGrp="1"/>
          </p:cNvSpPr>
          <p:nvPr>
            <p:ph idx="1"/>
          </p:nvPr>
        </p:nvSpPr>
        <p:spPr>
          <a:xfrm>
            <a:off x="190500" y="720725"/>
            <a:ext cx="10515600" cy="3114674"/>
          </a:xfrm>
        </p:spPr>
        <p:txBody>
          <a:bodyPr>
            <a:normAutofit lnSpcReduction="10000"/>
          </a:bodyPr>
          <a:lstStyle/>
          <a:p>
            <a:pPr marL="0" indent="0" fontAlgn="base">
              <a:lnSpc>
                <a:spcPct val="80000"/>
              </a:lnSpc>
              <a:buNone/>
            </a:pPr>
            <a:r>
              <a:rPr lang="fr-FR" b="1" dirty="0">
                <a:solidFill>
                  <a:srgbClr val="C00000"/>
                </a:solidFill>
                <a:latin typeface="proxima-nova"/>
              </a:rPr>
              <a:t>Amidon</a:t>
            </a:r>
          </a:p>
          <a:p>
            <a:pPr algn="l"/>
            <a:r>
              <a:rPr lang="fr-FR" sz="3000" b="1" dirty="0">
                <a:latin typeface="Calibri" panose="020F0502020204030204" pitchFamily="34" charset="0"/>
                <a:ea typeface="Calibri" panose="020F0502020204030204" pitchFamily="34" charset="0"/>
                <a:cs typeface="Times New Roman" panose="02020603050405020304" pitchFamily="18" charset="0"/>
              </a:rPr>
              <a:t>glucide complexe utilisé par les végétaux supérieurs ( maïs ou le blé) pour stocker de l'énergie. Au microscope optique, il se présente sous forme de grains visibles.</a:t>
            </a:r>
          </a:p>
          <a:p>
            <a:pPr algn="l"/>
            <a:r>
              <a:rPr lang="fr-FR" sz="3000" b="1" dirty="0">
                <a:latin typeface="Calibri" panose="020F0502020204030204" pitchFamily="34" charset="0"/>
                <a:ea typeface="Calibri" panose="020F0502020204030204" pitchFamily="34" charset="0"/>
                <a:cs typeface="Times New Roman" panose="02020603050405020304" pitchFamily="18" charset="0"/>
              </a:rPr>
              <a:t>C'est un polysaccharide de formule chimique (C</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6</a:t>
            </a:r>
            <a:r>
              <a:rPr lang="fr-FR" sz="3000" b="1" dirty="0">
                <a:latin typeface="Calibri" panose="020F0502020204030204" pitchFamily="34" charset="0"/>
                <a:ea typeface="Calibri" panose="020F0502020204030204" pitchFamily="34" charset="0"/>
                <a:cs typeface="Times New Roman" panose="02020603050405020304" pitchFamily="18" charset="0"/>
              </a:rPr>
              <a:t>H</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10</a:t>
            </a:r>
            <a:r>
              <a:rPr lang="fr-FR" sz="3000" b="1" dirty="0">
                <a:latin typeface="Calibri" panose="020F0502020204030204" pitchFamily="34" charset="0"/>
                <a:ea typeface="Calibri" panose="020F0502020204030204" pitchFamily="34" charset="0"/>
                <a:cs typeface="Times New Roman" panose="02020603050405020304" pitchFamily="18" charset="0"/>
              </a:rPr>
              <a:t>O</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5</a:t>
            </a:r>
            <a:r>
              <a:rPr lang="fr-FR" sz="3000" b="1" dirty="0">
                <a:latin typeface="Calibri" panose="020F0502020204030204" pitchFamily="34" charset="0"/>
                <a:ea typeface="Calibri" panose="020F0502020204030204" pitchFamily="34" charset="0"/>
                <a:cs typeface="Times New Roman" panose="02020603050405020304" pitchFamily="18" charset="0"/>
              </a:rPr>
              <a:t>)</a:t>
            </a:r>
            <a:r>
              <a:rPr lang="fr-FR" sz="3000" b="1" baseline="-25000" dirty="0">
                <a:latin typeface="Calibri" panose="020F0502020204030204" pitchFamily="34" charset="0"/>
                <a:ea typeface="Calibri" panose="020F0502020204030204" pitchFamily="34" charset="0"/>
                <a:cs typeface="Times New Roman" panose="02020603050405020304" pitchFamily="18" charset="0"/>
              </a:rPr>
              <a:t>n</a:t>
            </a:r>
            <a:r>
              <a:rPr lang="fr-FR" sz="3000" b="1" dirty="0">
                <a:latin typeface="Calibri" panose="020F0502020204030204" pitchFamily="34" charset="0"/>
                <a:ea typeface="Calibri" panose="020F0502020204030204" pitchFamily="34" charset="0"/>
                <a:cs typeface="Times New Roman" panose="02020603050405020304" pitchFamily="18" charset="0"/>
              </a:rPr>
              <a:t>, composé de deux molécules :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l'amylose </a:t>
            </a:r>
            <a:r>
              <a:rPr lang="fr-FR" sz="3000" b="1" dirty="0">
                <a:latin typeface="Calibri" panose="020F0502020204030204" pitchFamily="34" charset="0"/>
                <a:ea typeface="Calibri" panose="020F0502020204030204" pitchFamily="34" charset="0"/>
                <a:cs typeface="Times New Roman" panose="02020603050405020304" pitchFamily="18" charset="0"/>
              </a:rPr>
              <a:t>(polymère) linéaire du glucose et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l’Amylopectine </a:t>
            </a:r>
            <a:r>
              <a:rPr lang="fr-FR" sz="3000" b="1" dirty="0">
                <a:latin typeface="Calibri" panose="020F0502020204030204" pitchFamily="34" charset="0"/>
                <a:ea typeface="Calibri" panose="020F0502020204030204" pitchFamily="34" charset="0"/>
                <a:cs typeface="Times New Roman" panose="02020603050405020304" pitchFamily="18" charset="0"/>
              </a:rPr>
              <a:t>(ramifié) : </a:t>
            </a:r>
          </a:p>
        </p:txBody>
      </p:sp>
      <p:sp>
        <p:nvSpPr>
          <p:cNvPr id="4" name="Titre 1">
            <a:extLst>
              <a:ext uri="{FF2B5EF4-FFF2-40B4-BE49-F238E27FC236}">
                <a16:creationId xmlns:a16="http://schemas.microsoft.com/office/drawing/2014/main" id="{21D818EA-D961-8334-B478-4C7096F9D08E}"/>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
        <p:nvSpPr>
          <p:cNvPr id="6" name="ZoneTexte 5">
            <a:extLst>
              <a:ext uri="{FF2B5EF4-FFF2-40B4-BE49-F238E27FC236}">
                <a16:creationId xmlns:a16="http://schemas.microsoft.com/office/drawing/2014/main" id="{460AFDA0-DD80-20A3-DA6A-D2BD8A6704F2}"/>
              </a:ext>
            </a:extLst>
          </p:cNvPr>
          <p:cNvSpPr txBox="1"/>
          <p:nvPr/>
        </p:nvSpPr>
        <p:spPr>
          <a:xfrm>
            <a:off x="0" y="6490385"/>
            <a:ext cx="8318500" cy="646331"/>
          </a:xfrm>
          <a:prstGeom prst="rect">
            <a:avLst/>
          </a:prstGeom>
          <a:noFill/>
        </p:spPr>
        <p:txBody>
          <a:bodyPr wrap="square">
            <a:spAutoFit/>
          </a:bodyPr>
          <a:lstStyle/>
          <a:p>
            <a:r>
              <a:rPr lang="fr-FR" dirty="0">
                <a:hlinkClick r:id="rId3"/>
              </a:rPr>
              <a:t>https://tpemaizena29.jimdofree.com/accueil/observation-de-l-amidon-de-mais/</a:t>
            </a:r>
            <a:endParaRPr lang="fr-FR" dirty="0"/>
          </a:p>
          <a:p>
            <a:endParaRPr lang="fr-FR" dirty="0"/>
          </a:p>
        </p:txBody>
      </p:sp>
      <p:pic>
        <p:nvPicPr>
          <p:cNvPr id="14" name="Image 13" descr="Une image contenant diagramme, ligne, Police, origami&#10;&#10;Description générée automatiquement">
            <a:extLst>
              <a:ext uri="{FF2B5EF4-FFF2-40B4-BE49-F238E27FC236}">
                <a16:creationId xmlns:a16="http://schemas.microsoft.com/office/drawing/2014/main" id="{2452003A-E80D-04D2-4A26-A8D2A7FD04B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644" y="3669615"/>
            <a:ext cx="10672314" cy="2743885"/>
          </a:xfrm>
          <a:prstGeom prst="rect">
            <a:avLst/>
          </a:prstGeom>
        </p:spPr>
      </p:pic>
      <p:sp>
        <p:nvSpPr>
          <p:cNvPr id="15" name="ZoneTexte 14">
            <a:extLst>
              <a:ext uri="{FF2B5EF4-FFF2-40B4-BE49-F238E27FC236}">
                <a16:creationId xmlns:a16="http://schemas.microsoft.com/office/drawing/2014/main" id="{A59DAFFD-FA10-53CA-9A04-2EF46B3A1BD0}"/>
              </a:ext>
            </a:extLst>
          </p:cNvPr>
          <p:cNvSpPr txBox="1"/>
          <p:nvPr/>
        </p:nvSpPr>
        <p:spPr>
          <a:xfrm>
            <a:off x="10909300" y="4902200"/>
            <a:ext cx="787400" cy="523220"/>
          </a:xfrm>
          <a:prstGeom prst="rect">
            <a:avLst/>
          </a:prstGeom>
          <a:noFill/>
        </p:spPr>
        <p:txBody>
          <a:bodyPr wrap="square" rtlCol="0">
            <a:spAutoFit/>
          </a:bodyPr>
          <a:lstStyle/>
          <a:p>
            <a:r>
              <a:rPr lang="fr-FR" sz="2800" dirty="0"/>
              <a:t>etc.</a:t>
            </a:r>
          </a:p>
        </p:txBody>
      </p:sp>
      <p:sp>
        <p:nvSpPr>
          <p:cNvPr id="19" name="ZoneTexte 18">
            <a:extLst>
              <a:ext uri="{FF2B5EF4-FFF2-40B4-BE49-F238E27FC236}">
                <a16:creationId xmlns:a16="http://schemas.microsoft.com/office/drawing/2014/main" id="{6FE177B1-7944-9474-7FFD-48246B683365}"/>
              </a:ext>
            </a:extLst>
          </p:cNvPr>
          <p:cNvSpPr txBox="1"/>
          <p:nvPr/>
        </p:nvSpPr>
        <p:spPr>
          <a:xfrm>
            <a:off x="8318500" y="6261069"/>
            <a:ext cx="1485900" cy="523220"/>
          </a:xfrm>
          <a:prstGeom prst="rect">
            <a:avLst/>
          </a:prstGeom>
          <a:noFill/>
        </p:spPr>
        <p:txBody>
          <a:bodyPr wrap="square">
            <a:spAutoFit/>
          </a:bodyPr>
          <a:lstStyle/>
          <a:p>
            <a:r>
              <a:rPr lang="fr-FR" sz="2800" b="1" dirty="0"/>
              <a:t>Amylose</a:t>
            </a:r>
          </a:p>
        </p:txBody>
      </p:sp>
      <p:sp>
        <p:nvSpPr>
          <p:cNvPr id="20" name="ZoneTexte 19">
            <a:extLst>
              <a:ext uri="{FF2B5EF4-FFF2-40B4-BE49-F238E27FC236}">
                <a16:creationId xmlns:a16="http://schemas.microsoft.com/office/drawing/2014/main" id="{3F56C678-4389-EF4B-CEC3-F25079EC8B04}"/>
              </a:ext>
            </a:extLst>
          </p:cNvPr>
          <p:cNvSpPr txBox="1"/>
          <p:nvPr/>
        </p:nvSpPr>
        <p:spPr>
          <a:xfrm>
            <a:off x="3627620" y="4452079"/>
            <a:ext cx="869429" cy="400110"/>
          </a:xfrm>
          <a:prstGeom prst="rect">
            <a:avLst/>
          </a:prstGeom>
          <a:noFill/>
        </p:spPr>
        <p:txBody>
          <a:bodyPr wrap="square" rtlCol="0">
            <a:spAutoFit/>
          </a:bodyPr>
          <a:lstStyle/>
          <a:p>
            <a:r>
              <a:rPr lang="el-GR" sz="2000" b="1" dirty="0"/>
              <a:t>α</a:t>
            </a:r>
            <a:r>
              <a:rPr lang="fr-FR" sz="2000" b="1" dirty="0"/>
              <a:t>- 1,4</a:t>
            </a:r>
          </a:p>
        </p:txBody>
      </p:sp>
      <p:sp>
        <p:nvSpPr>
          <p:cNvPr id="21" name="Rectangle 20">
            <a:extLst>
              <a:ext uri="{FF2B5EF4-FFF2-40B4-BE49-F238E27FC236}">
                <a16:creationId xmlns:a16="http://schemas.microsoft.com/office/drawing/2014/main" id="{E7595C5F-2CA8-8016-3D96-7D8E018BFC87}"/>
              </a:ext>
            </a:extLst>
          </p:cNvPr>
          <p:cNvSpPr/>
          <p:nvPr/>
        </p:nvSpPr>
        <p:spPr>
          <a:xfrm>
            <a:off x="3627620" y="4452079"/>
            <a:ext cx="869429" cy="40011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22" name="Rectangle 21">
            <a:extLst>
              <a:ext uri="{FF2B5EF4-FFF2-40B4-BE49-F238E27FC236}">
                <a16:creationId xmlns:a16="http://schemas.microsoft.com/office/drawing/2014/main" id="{FA70CD83-7084-0C48-CAA4-AA836E4A8D19}"/>
              </a:ext>
            </a:extLst>
          </p:cNvPr>
          <p:cNvSpPr/>
          <p:nvPr/>
        </p:nvSpPr>
        <p:spPr>
          <a:xfrm>
            <a:off x="6897968" y="4604479"/>
            <a:ext cx="869429" cy="400110"/>
          </a:xfrm>
          <a:prstGeom prst="rect">
            <a:avLst/>
          </a:prstGeom>
          <a:noFill/>
          <a:ln>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26" name="ZoneTexte 25">
            <a:extLst>
              <a:ext uri="{FF2B5EF4-FFF2-40B4-BE49-F238E27FC236}">
                <a16:creationId xmlns:a16="http://schemas.microsoft.com/office/drawing/2014/main" id="{69B3D2D5-828A-0EF8-FEE6-8D65B4B5CD12}"/>
              </a:ext>
            </a:extLst>
          </p:cNvPr>
          <p:cNvSpPr txBox="1"/>
          <p:nvPr/>
        </p:nvSpPr>
        <p:spPr>
          <a:xfrm>
            <a:off x="6935586" y="4562727"/>
            <a:ext cx="854439"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α</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- 1,4</a:t>
            </a:r>
          </a:p>
        </p:txBody>
      </p:sp>
      <p:sp>
        <p:nvSpPr>
          <p:cNvPr id="31" name="ZoneTexte 30">
            <a:extLst>
              <a:ext uri="{FF2B5EF4-FFF2-40B4-BE49-F238E27FC236}">
                <a16:creationId xmlns:a16="http://schemas.microsoft.com/office/drawing/2014/main" id="{DF959672-6279-9742-2F80-91C35D1A4094}"/>
              </a:ext>
            </a:extLst>
          </p:cNvPr>
          <p:cNvSpPr txBox="1"/>
          <p:nvPr/>
        </p:nvSpPr>
        <p:spPr>
          <a:xfrm>
            <a:off x="9891144" y="4715127"/>
            <a:ext cx="854439"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α</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- 1,4</a:t>
            </a:r>
          </a:p>
        </p:txBody>
      </p:sp>
      <p:pic>
        <p:nvPicPr>
          <p:cNvPr id="33" name="Image 32">
            <a:extLst>
              <a:ext uri="{FF2B5EF4-FFF2-40B4-BE49-F238E27FC236}">
                <a16:creationId xmlns:a16="http://schemas.microsoft.com/office/drawing/2014/main" id="{6F5C7F6B-8E26-C017-6194-E4BD83026655}"/>
              </a:ext>
            </a:extLst>
          </p:cNvPr>
          <p:cNvPicPr>
            <a:picLocks noChangeAspect="1"/>
          </p:cNvPicPr>
          <p:nvPr/>
        </p:nvPicPr>
        <p:blipFill>
          <a:blip r:embed="rId5"/>
          <a:stretch>
            <a:fillRect/>
          </a:stretch>
        </p:blipFill>
        <p:spPr>
          <a:xfrm>
            <a:off x="9861586" y="4707900"/>
            <a:ext cx="883997" cy="414564"/>
          </a:xfrm>
          <a:prstGeom prst="rect">
            <a:avLst/>
          </a:prstGeom>
        </p:spPr>
      </p:pic>
      <p:pic>
        <p:nvPicPr>
          <p:cNvPr id="34" name="Image 33">
            <a:extLst>
              <a:ext uri="{FF2B5EF4-FFF2-40B4-BE49-F238E27FC236}">
                <a16:creationId xmlns:a16="http://schemas.microsoft.com/office/drawing/2014/main" id="{061B0473-9CD5-12CE-CAFA-C2EA0B6AF07A}"/>
              </a:ext>
            </a:extLst>
          </p:cNvPr>
          <p:cNvPicPr>
            <a:picLocks noChangeAspect="1"/>
          </p:cNvPicPr>
          <p:nvPr/>
        </p:nvPicPr>
        <p:blipFill>
          <a:blip r:embed="rId5"/>
          <a:stretch>
            <a:fillRect/>
          </a:stretch>
        </p:blipFill>
        <p:spPr>
          <a:xfrm>
            <a:off x="1034870" y="4575490"/>
            <a:ext cx="883997" cy="414564"/>
          </a:xfrm>
          <a:prstGeom prst="rect">
            <a:avLst/>
          </a:prstGeom>
        </p:spPr>
      </p:pic>
      <p:sp>
        <p:nvSpPr>
          <p:cNvPr id="38" name="ZoneTexte 37">
            <a:extLst>
              <a:ext uri="{FF2B5EF4-FFF2-40B4-BE49-F238E27FC236}">
                <a16:creationId xmlns:a16="http://schemas.microsoft.com/office/drawing/2014/main" id="{8C7C4FB9-E9AC-E732-5783-23D9AAC5FF02}"/>
              </a:ext>
            </a:extLst>
          </p:cNvPr>
          <p:cNvSpPr txBox="1"/>
          <p:nvPr/>
        </p:nvSpPr>
        <p:spPr>
          <a:xfrm>
            <a:off x="1064526" y="4566279"/>
            <a:ext cx="839449"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α</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- 1,4</a:t>
            </a:r>
          </a:p>
        </p:txBody>
      </p:sp>
    </p:spTree>
    <p:extLst>
      <p:ext uri="{BB962C8B-B14F-4D97-AF65-F5344CB8AC3E}">
        <p14:creationId xmlns:p14="http://schemas.microsoft.com/office/powerpoint/2010/main" val="3998029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AEDEF53-9207-FAA5-9ED3-2FB50135BC7C}"/>
              </a:ext>
            </a:extLst>
          </p:cNvPr>
          <p:cNvSpPr>
            <a:spLocks noGrp="1"/>
          </p:cNvSpPr>
          <p:nvPr>
            <p:ph idx="1"/>
          </p:nvPr>
        </p:nvSpPr>
        <p:spPr>
          <a:xfrm>
            <a:off x="177800" y="591646"/>
            <a:ext cx="10515600" cy="652430"/>
          </a:xfrm>
        </p:spPr>
        <p:txBody>
          <a:bodyPr>
            <a:normAutofit/>
          </a:bodyPr>
          <a:lstStyle/>
          <a:p>
            <a:pPr marL="0" marR="0" lvl="0" indent="0" algn="l" defTabSz="914400" rtl="0" eaLnBrk="1" fontAlgn="base" latinLnBrk="0" hangingPunct="1">
              <a:lnSpc>
                <a:spcPct val="80000"/>
              </a:lnSpc>
              <a:spcBef>
                <a:spcPts val="1000"/>
              </a:spcBef>
              <a:spcAft>
                <a:spcPts val="0"/>
              </a:spcAft>
              <a:buClrTx/>
              <a:buSzTx/>
              <a:buFont typeface="Arial" panose="020B0604020202020204" pitchFamily="34" charset="0"/>
              <a:buNone/>
              <a:tabLst/>
              <a:defRPr/>
            </a:pPr>
            <a:r>
              <a:rPr kumimoji="0" lang="fr-FR" sz="2800" b="1" i="0" u="none" strike="noStrike" kern="1200" cap="none" spc="0" normalizeH="0" baseline="0" noProof="0" dirty="0">
                <a:ln>
                  <a:noFill/>
                </a:ln>
                <a:solidFill>
                  <a:srgbClr val="C00000"/>
                </a:solidFill>
                <a:effectLst/>
                <a:uLnTx/>
                <a:uFillTx/>
                <a:latin typeface="proxima-nova"/>
                <a:ea typeface="+mn-ea"/>
                <a:cs typeface="+mn-cs"/>
              </a:rPr>
              <a:t>Amidon</a:t>
            </a:r>
          </a:p>
          <a:p>
            <a:pPr marL="0" marR="0" lvl="0" indent="0" algn="l" defTabSz="914400" rtl="0" eaLnBrk="1" fontAlgn="base" latinLnBrk="0" hangingPunct="1">
              <a:lnSpc>
                <a:spcPct val="80000"/>
              </a:lnSpc>
              <a:spcBef>
                <a:spcPts val="1000"/>
              </a:spcBef>
              <a:spcAft>
                <a:spcPts val="0"/>
              </a:spcAft>
              <a:buClrTx/>
              <a:buSzTx/>
              <a:buFont typeface="Arial" panose="020B0604020202020204" pitchFamily="34" charset="0"/>
              <a:buNone/>
              <a:tabLst/>
              <a:defRPr/>
            </a:pPr>
            <a:endParaRPr kumimoji="0" lang="fr-FR" sz="2800" b="1" i="0" u="none" strike="noStrike" kern="1200" cap="none" spc="0" normalizeH="0" baseline="0" noProof="0" dirty="0">
              <a:ln>
                <a:noFill/>
              </a:ln>
              <a:solidFill>
                <a:srgbClr val="C00000"/>
              </a:solidFill>
              <a:effectLst/>
              <a:uLnTx/>
              <a:uFillTx/>
              <a:latin typeface="proxima-nova"/>
              <a:ea typeface="+mn-ea"/>
              <a:cs typeface="+mn-cs"/>
            </a:endParaRPr>
          </a:p>
          <a:p>
            <a:pPr marL="0" indent="0">
              <a:buNone/>
            </a:pPr>
            <a:endParaRPr lang="fr-FR" dirty="0"/>
          </a:p>
        </p:txBody>
      </p:sp>
      <p:sp>
        <p:nvSpPr>
          <p:cNvPr id="4" name="ZoneTexte 3">
            <a:extLst>
              <a:ext uri="{FF2B5EF4-FFF2-40B4-BE49-F238E27FC236}">
                <a16:creationId xmlns:a16="http://schemas.microsoft.com/office/drawing/2014/main" id="{15DD6664-4030-4607-C7D0-CC650167EEE6}"/>
              </a:ext>
            </a:extLst>
          </p:cNvPr>
          <p:cNvSpPr txBox="1"/>
          <p:nvPr/>
        </p:nvSpPr>
        <p:spPr>
          <a:xfrm>
            <a:off x="7510286" y="5941902"/>
            <a:ext cx="4468314" cy="923330"/>
          </a:xfrm>
          <a:prstGeom prst="rect">
            <a:avLst/>
          </a:prstGeom>
          <a:noFill/>
        </p:spPr>
        <p:txBody>
          <a:bodyPr wrap="square">
            <a:spAutoFit/>
          </a:bodyPr>
          <a:lstStyle/>
          <a:p>
            <a:r>
              <a:rPr lang="fr-FR" dirty="0">
                <a:hlinkClick r:id="rId3"/>
              </a:rPr>
              <a:t>https://tpemaizena29.jimdofree.com/accueil/observation-de-l-amidon-de-mais/</a:t>
            </a:r>
            <a:endParaRPr lang="fr-FR" dirty="0"/>
          </a:p>
          <a:p>
            <a:endParaRPr lang="fr-FR" dirty="0"/>
          </a:p>
        </p:txBody>
      </p:sp>
      <p:sp>
        <p:nvSpPr>
          <p:cNvPr id="5" name="Titre 1">
            <a:extLst>
              <a:ext uri="{FF2B5EF4-FFF2-40B4-BE49-F238E27FC236}">
                <a16:creationId xmlns:a16="http://schemas.microsoft.com/office/drawing/2014/main" id="{288A5FBB-E881-76FA-FC44-B33B8F0DF2A8}"/>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pic>
        <p:nvPicPr>
          <p:cNvPr id="7" name="Image 6" descr="Une image contenant diagramme, ligne, origami, motif&#10;&#10;Description générée automatiquement">
            <a:extLst>
              <a:ext uri="{FF2B5EF4-FFF2-40B4-BE49-F238E27FC236}">
                <a16:creationId xmlns:a16="http://schemas.microsoft.com/office/drawing/2014/main" id="{5D60CCC1-435C-0E16-9A24-DDA5BC415276}"/>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88000"/>
                    </a14:imgEffect>
                    <a14:imgEffect>
                      <a14:brightnessContrast bright="-8000" contrast="57000"/>
                    </a14:imgEffect>
                  </a14:imgLayer>
                </a14:imgProps>
              </a:ext>
              <a:ext uri="{28A0092B-C50C-407E-A947-70E740481C1C}">
                <a14:useLocalDpi xmlns:a14="http://schemas.microsoft.com/office/drawing/2010/main" val="0"/>
              </a:ext>
            </a:extLst>
          </a:blip>
          <a:stretch>
            <a:fillRect/>
          </a:stretch>
        </p:blipFill>
        <p:spPr>
          <a:xfrm>
            <a:off x="342900" y="1244076"/>
            <a:ext cx="5092700" cy="3747025"/>
          </a:xfrm>
          <a:prstGeom prst="rect">
            <a:avLst/>
          </a:prstGeom>
        </p:spPr>
      </p:pic>
      <p:pic>
        <p:nvPicPr>
          <p:cNvPr id="9" name="Image 8" descr="Une image contenant croquis, dessin, art, motif&#10;&#10;Description générée automatiquement">
            <a:extLst>
              <a:ext uri="{FF2B5EF4-FFF2-40B4-BE49-F238E27FC236}">
                <a16:creationId xmlns:a16="http://schemas.microsoft.com/office/drawing/2014/main" id="{676E267A-52ED-E905-120A-16FE41CFEA0D}"/>
              </a:ext>
            </a:extLst>
          </p:cNvPr>
          <p:cNvPicPr>
            <a:picLocks noChangeAspect="1"/>
          </p:cNvPicPr>
          <p:nvPr/>
        </p:nvPicPr>
        <p:blipFill>
          <a:blip r:embed="rId6">
            <a:extLst>
              <a:ext uri="{BEBA8EAE-BF5A-486C-A8C5-ECC9F3942E4B}">
                <a14:imgProps xmlns:a14="http://schemas.microsoft.com/office/drawing/2010/main">
                  <a14:imgLayer r:embed="rId7">
                    <a14:imgEffect>
                      <a14:sharpenSoften amount="83000"/>
                    </a14:imgEffect>
                  </a14:imgLayer>
                </a14:imgProps>
              </a:ext>
              <a:ext uri="{28A0092B-C50C-407E-A947-70E740481C1C}">
                <a14:useLocalDpi xmlns:a14="http://schemas.microsoft.com/office/drawing/2010/main" val="0"/>
              </a:ext>
            </a:extLst>
          </a:blip>
          <a:stretch>
            <a:fillRect/>
          </a:stretch>
        </p:blipFill>
        <p:spPr>
          <a:xfrm>
            <a:off x="6616700" y="844401"/>
            <a:ext cx="5575300" cy="5097501"/>
          </a:xfrm>
          <a:prstGeom prst="rect">
            <a:avLst/>
          </a:prstGeom>
        </p:spPr>
      </p:pic>
      <p:sp>
        <p:nvSpPr>
          <p:cNvPr id="13" name="ZoneTexte 12">
            <a:extLst>
              <a:ext uri="{FF2B5EF4-FFF2-40B4-BE49-F238E27FC236}">
                <a16:creationId xmlns:a16="http://schemas.microsoft.com/office/drawing/2014/main" id="{7A9EEC70-F9EF-1BC7-93E7-D9B7444AD8FC}"/>
              </a:ext>
            </a:extLst>
          </p:cNvPr>
          <p:cNvSpPr txBox="1"/>
          <p:nvPr/>
        </p:nvSpPr>
        <p:spPr>
          <a:xfrm>
            <a:off x="1942476" y="4867556"/>
            <a:ext cx="2388849" cy="523220"/>
          </a:xfrm>
          <a:prstGeom prst="rect">
            <a:avLst/>
          </a:prstGeom>
          <a:noFill/>
        </p:spPr>
        <p:txBody>
          <a:bodyPr wrap="square">
            <a:spAutoFit/>
          </a:bodyPr>
          <a:lstStyle/>
          <a:p>
            <a:r>
              <a:rPr lang="fr-FR" sz="2800" b="1" dirty="0"/>
              <a:t>Amylopectine</a:t>
            </a:r>
          </a:p>
        </p:txBody>
      </p:sp>
      <p:pic>
        <p:nvPicPr>
          <p:cNvPr id="14" name="Image 13">
            <a:extLst>
              <a:ext uri="{FF2B5EF4-FFF2-40B4-BE49-F238E27FC236}">
                <a16:creationId xmlns:a16="http://schemas.microsoft.com/office/drawing/2014/main" id="{397F78F7-52B5-1978-CFBB-8C198794D5CA}"/>
              </a:ext>
            </a:extLst>
          </p:cNvPr>
          <p:cNvPicPr>
            <a:picLocks noChangeAspect="1"/>
          </p:cNvPicPr>
          <p:nvPr/>
        </p:nvPicPr>
        <p:blipFill>
          <a:blip r:embed="rId8"/>
          <a:stretch>
            <a:fillRect/>
          </a:stretch>
        </p:blipFill>
        <p:spPr>
          <a:xfrm>
            <a:off x="4285238" y="2775005"/>
            <a:ext cx="883997" cy="414564"/>
          </a:xfrm>
          <a:prstGeom prst="rect">
            <a:avLst/>
          </a:prstGeom>
        </p:spPr>
      </p:pic>
      <p:sp>
        <p:nvSpPr>
          <p:cNvPr id="18" name="ZoneTexte 17">
            <a:extLst>
              <a:ext uri="{FF2B5EF4-FFF2-40B4-BE49-F238E27FC236}">
                <a16:creationId xmlns:a16="http://schemas.microsoft.com/office/drawing/2014/main" id="{682423D3-7D27-42BC-B3BD-9E145B2C6AFD}"/>
              </a:ext>
            </a:extLst>
          </p:cNvPr>
          <p:cNvSpPr txBox="1"/>
          <p:nvPr/>
        </p:nvSpPr>
        <p:spPr>
          <a:xfrm>
            <a:off x="4331325" y="2767329"/>
            <a:ext cx="883997" cy="40011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000" b="1" i="0" u="none" strike="noStrike" kern="1200" cap="none" spc="0" normalizeH="0" baseline="0" noProof="0" dirty="0">
                <a:ln>
                  <a:noFill/>
                </a:ln>
                <a:solidFill>
                  <a:prstClr val="black"/>
                </a:solidFill>
                <a:effectLst/>
                <a:uLnTx/>
                <a:uFillTx/>
                <a:latin typeface="Calibri" panose="020F0502020204030204"/>
                <a:ea typeface="+mn-ea"/>
                <a:cs typeface="+mn-cs"/>
              </a:rPr>
              <a:t>α</a:t>
            </a:r>
            <a:r>
              <a:rPr kumimoji="0" lang="fr-FR" sz="2000" b="1" i="0" u="none" strike="noStrike" kern="1200" cap="none" spc="0" normalizeH="0" baseline="0" noProof="0" dirty="0">
                <a:ln>
                  <a:noFill/>
                </a:ln>
                <a:solidFill>
                  <a:prstClr val="black"/>
                </a:solidFill>
                <a:effectLst/>
                <a:uLnTx/>
                <a:uFillTx/>
                <a:latin typeface="Calibri" panose="020F0502020204030204"/>
                <a:ea typeface="+mn-ea"/>
                <a:cs typeface="+mn-cs"/>
              </a:rPr>
              <a:t>- 1,6</a:t>
            </a:r>
          </a:p>
        </p:txBody>
      </p:sp>
      <p:sp>
        <p:nvSpPr>
          <p:cNvPr id="20" name="ZoneTexte 19">
            <a:extLst>
              <a:ext uri="{FF2B5EF4-FFF2-40B4-BE49-F238E27FC236}">
                <a16:creationId xmlns:a16="http://schemas.microsoft.com/office/drawing/2014/main" id="{1CB339D0-1AC5-ACE7-0C1B-D427AEE6F0FA}"/>
              </a:ext>
            </a:extLst>
          </p:cNvPr>
          <p:cNvSpPr txBox="1"/>
          <p:nvPr/>
        </p:nvSpPr>
        <p:spPr>
          <a:xfrm>
            <a:off x="0" y="5643531"/>
            <a:ext cx="7594600" cy="1015663"/>
          </a:xfrm>
          <a:prstGeom prst="rect">
            <a:avLst/>
          </a:prstGeom>
          <a:noFill/>
        </p:spPr>
        <p:txBody>
          <a:bodyPr wrap="square">
            <a:spAutoFit/>
          </a:bodyPr>
          <a:lstStyle/>
          <a:p>
            <a:r>
              <a:rPr lang="fr-FR" sz="2000" b="1" i="0" dirty="0">
                <a:solidFill>
                  <a:srgbClr val="373D3F"/>
                </a:solidFill>
                <a:effectLst/>
                <a:latin typeface="proxima-nova"/>
              </a:rPr>
              <a:t>L’hydrolyse complète donne  : </a:t>
            </a:r>
          </a:p>
          <a:p>
            <a:r>
              <a:rPr lang="fr-FR" sz="2000" b="1" i="0" dirty="0">
                <a:solidFill>
                  <a:srgbClr val="373D3F"/>
                </a:solidFill>
                <a:effectLst/>
                <a:latin typeface="proxima-nova"/>
              </a:rPr>
              <a:t>amidon → dextrines → maltose → glucose</a:t>
            </a:r>
          </a:p>
          <a:p>
            <a:r>
              <a:rPr lang="fr-FR" sz="2000" b="1" dirty="0">
                <a:solidFill>
                  <a:srgbClr val="373D3F"/>
                </a:solidFill>
                <a:latin typeface="proxima-nova"/>
              </a:rPr>
              <a:t>Chez l’homme l’hydrolyse se fait par </a:t>
            </a:r>
            <a:r>
              <a:rPr lang="fr-FR" sz="2000" b="1" dirty="0">
                <a:solidFill>
                  <a:srgbClr val="0070C0"/>
                </a:solidFill>
                <a:latin typeface="proxima-nova"/>
              </a:rPr>
              <a:t>l’amylase</a:t>
            </a:r>
            <a:r>
              <a:rPr lang="fr-FR" sz="2000" b="1" dirty="0">
                <a:solidFill>
                  <a:srgbClr val="373D3F"/>
                </a:solidFill>
                <a:latin typeface="proxima-nova"/>
              </a:rPr>
              <a:t> et donne des Glucoses</a:t>
            </a:r>
            <a:endParaRPr lang="fr-FR" sz="2000" b="1" dirty="0"/>
          </a:p>
        </p:txBody>
      </p:sp>
    </p:spTree>
    <p:extLst>
      <p:ext uri="{BB962C8B-B14F-4D97-AF65-F5344CB8AC3E}">
        <p14:creationId xmlns:p14="http://schemas.microsoft.com/office/powerpoint/2010/main" val="2913691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C721E48-48CB-BAA8-8C47-17A13987E5E7}"/>
              </a:ext>
            </a:extLst>
          </p:cNvPr>
          <p:cNvSpPr>
            <a:spLocks noGrp="1"/>
          </p:cNvSpPr>
          <p:nvPr>
            <p:ph type="title"/>
          </p:nvPr>
        </p:nvSpPr>
        <p:spPr>
          <a:xfrm>
            <a:off x="584200" y="18255"/>
            <a:ext cx="10515600" cy="832645"/>
          </a:xfrm>
        </p:spPr>
        <p:txBody>
          <a:bodyPr/>
          <a:lstStyle/>
          <a:p>
            <a:r>
              <a:rPr lang="fr-FR" b="1" dirty="0">
                <a:solidFill>
                  <a:srgbClr val="C00000"/>
                </a:solidFill>
              </a:rPr>
              <a:t>Généralités</a:t>
            </a:r>
            <a:r>
              <a:rPr lang="fr-FR" dirty="0">
                <a:solidFill>
                  <a:srgbClr val="C00000"/>
                </a:solidFill>
              </a:rPr>
              <a:t> </a:t>
            </a:r>
            <a:endParaRPr lang="fr-FR" dirty="0"/>
          </a:p>
        </p:txBody>
      </p:sp>
      <p:sp>
        <p:nvSpPr>
          <p:cNvPr id="3" name="Espace réservé du contenu 2">
            <a:extLst>
              <a:ext uri="{FF2B5EF4-FFF2-40B4-BE49-F238E27FC236}">
                <a16:creationId xmlns:a16="http://schemas.microsoft.com/office/drawing/2014/main" id="{0EB1298B-56F6-6CA5-9EC3-A88B7B25D98E}"/>
              </a:ext>
            </a:extLst>
          </p:cNvPr>
          <p:cNvSpPr>
            <a:spLocks noGrp="1"/>
          </p:cNvSpPr>
          <p:nvPr>
            <p:ph idx="1"/>
          </p:nvPr>
        </p:nvSpPr>
        <p:spPr>
          <a:xfrm>
            <a:off x="584200" y="992980"/>
            <a:ext cx="11341100" cy="6157120"/>
          </a:xfrm>
        </p:spPr>
        <p:txBody>
          <a:bodyPr>
            <a:normAutofit lnSpcReduction="10000"/>
          </a:bodyPr>
          <a:lstStyle/>
          <a:p>
            <a:pPr marL="0" indent="0">
              <a:buNone/>
            </a:pPr>
            <a:r>
              <a:rPr lang="fr-FR" sz="3200" b="1" dirty="0">
                <a:solidFill>
                  <a:srgbClr val="00B050"/>
                </a:solidFill>
                <a:latin typeface="Calibri" panose="020F0502020204030204" pitchFamily="34" charset="0"/>
                <a:ea typeface="Calibri" panose="020F0502020204030204" pitchFamily="34" charset="0"/>
                <a:cs typeface="Times New Roman" panose="02020603050405020304" pitchFamily="18" charset="0"/>
              </a:rPr>
              <a:t>Photosynthèse</a:t>
            </a:r>
          </a:p>
          <a:p>
            <a:pPr marL="0" indent="0" algn="l" fontAlgn="base">
              <a:buNone/>
            </a:pPr>
            <a:r>
              <a:rPr lang="fr-FR" sz="3200" b="1" dirty="0">
                <a:latin typeface="Calibri" panose="020F0502020204030204" pitchFamily="34" charset="0"/>
                <a:ea typeface="Calibri" panose="020F0502020204030204" pitchFamily="34" charset="0"/>
                <a:cs typeface="Times New Roman" panose="02020603050405020304" pitchFamily="18" charset="0"/>
              </a:rPr>
              <a:t>Les plantes vertes sont capables de synthétiser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le glucose </a:t>
            </a:r>
            <a:r>
              <a:rPr lang="fr-FR" sz="3200" b="1" dirty="0">
                <a:latin typeface="Calibri" panose="020F0502020204030204" pitchFamily="34" charset="0"/>
                <a:ea typeface="Calibri" panose="020F0502020204030204" pitchFamily="34" charset="0"/>
                <a:cs typeface="Times New Roman" panose="02020603050405020304" pitchFamily="18" charset="0"/>
              </a:rPr>
              <a:t>(C</a:t>
            </a:r>
            <a:r>
              <a:rPr lang="fr-FR" sz="3200" b="1" baseline="-25000" dirty="0">
                <a:latin typeface="Calibri" panose="020F0502020204030204" pitchFamily="34" charset="0"/>
                <a:ea typeface="Calibri" panose="020F0502020204030204" pitchFamily="34" charset="0"/>
                <a:cs typeface="Times New Roman" panose="02020603050405020304" pitchFamily="18" charset="0"/>
              </a:rPr>
              <a:t>6</a:t>
            </a:r>
            <a:r>
              <a:rPr lang="fr-FR" sz="3200" b="1" dirty="0">
                <a:latin typeface="Calibri" panose="020F0502020204030204" pitchFamily="34" charset="0"/>
                <a:ea typeface="Calibri" panose="020F0502020204030204" pitchFamily="34" charset="0"/>
                <a:cs typeface="Times New Roman" panose="02020603050405020304" pitchFamily="18" charset="0"/>
              </a:rPr>
              <a:t>H</a:t>
            </a:r>
            <a:r>
              <a:rPr lang="fr-FR" sz="3200" b="1" baseline="-25000" dirty="0">
                <a:latin typeface="Calibri" panose="020F0502020204030204" pitchFamily="34" charset="0"/>
                <a:ea typeface="Calibri" panose="020F0502020204030204" pitchFamily="34" charset="0"/>
                <a:cs typeface="Times New Roman" panose="02020603050405020304" pitchFamily="18" charset="0"/>
              </a:rPr>
              <a:t>12</a:t>
            </a:r>
            <a:r>
              <a:rPr lang="fr-FR" sz="3200" b="1" dirty="0">
                <a:latin typeface="Calibri" panose="020F0502020204030204" pitchFamily="34" charset="0"/>
                <a:ea typeface="Calibri" panose="020F0502020204030204" pitchFamily="34" charset="0"/>
                <a:cs typeface="Times New Roman" panose="02020603050405020304" pitchFamily="18" charset="0"/>
              </a:rPr>
              <a:t>O</a:t>
            </a:r>
            <a:r>
              <a:rPr lang="fr-FR" sz="3200" b="1" baseline="-25000" dirty="0">
                <a:latin typeface="Calibri" panose="020F0502020204030204" pitchFamily="34" charset="0"/>
                <a:ea typeface="Calibri" panose="020F0502020204030204" pitchFamily="34" charset="0"/>
                <a:cs typeface="Times New Roman" panose="02020603050405020304" pitchFamily="18" charset="0"/>
              </a:rPr>
              <a:t>6</a:t>
            </a:r>
            <a:r>
              <a:rPr lang="fr-FR" sz="3200" b="1" dirty="0">
                <a:latin typeface="Calibri" panose="020F0502020204030204" pitchFamily="34" charset="0"/>
                <a:ea typeface="Calibri" panose="020F0502020204030204" pitchFamily="34" charset="0"/>
                <a:cs typeface="Times New Roman" panose="02020603050405020304" pitchFamily="18" charset="0"/>
              </a:rPr>
              <a:t>) à partir du dioxyde de carbone (CO</a:t>
            </a:r>
            <a:r>
              <a:rPr lang="fr-FR" sz="32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3200" b="1" dirty="0">
                <a:latin typeface="Calibri" panose="020F0502020204030204" pitchFamily="34" charset="0"/>
                <a:ea typeface="Calibri" panose="020F0502020204030204" pitchFamily="34" charset="0"/>
                <a:cs typeface="Times New Roman" panose="02020603050405020304" pitchFamily="18" charset="0"/>
              </a:rPr>
              <a:t>) et de l’eau (H</a:t>
            </a:r>
            <a:r>
              <a:rPr lang="fr-FR" sz="3200" b="1" baseline="-25000" dirty="0">
                <a:latin typeface="Calibri" panose="020F0502020204030204" pitchFamily="34" charset="0"/>
                <a:ea typeface="Calibri" panose="020F0502020204030204" pitchFamily="34" charset="0"/>
                <a:cs typeface="Times New Roman" panose="02020603050405020304" pitchFamily="18" charset="0"/>
              </a:rPr>
              <a:t>2</a:t>
            </a:r>
            <a:r>
              <a:rPr lang="fr-FR" sz="3200" b="1" dirty="0">
                <a:latin typeface="Calibri" panose="020F0502020204030204" pitchFamily="34" charset="0"/>
                <a:ea typeface="Calibri" panose="020F0502020204030204" pitchFamily="34" charset="0"/>
                <a:cs typeface="Times New Roman" panose="02020603050405020304" pitchFamily="18" charset="0"/>
              </a:rPr>
              <a:t>O) en utilisant l’énergie solaire.</a:t>
            </a:r>
          </a:p>
          <a:p>
            <a:pPr marL="0" indent="0" algn="l" fontAlgn="base">
              <a:buNone/>
            </a:pPr>
            <a:endParaRPr lang="fr-FR" sz="3200" b="1" dirty="0">
              <a:latin typeface="Calibri" panose="020F0502020204030204" pitchFamily="34" charset="0"/>
              <a:ea typeface="Calibri" panose="020F0502020204030204" pitchFamily="34" charset="0"/>
              <a:cs typeface="Times New Roman" panose="02020603050405020304" pitchFamily="18" charset="0"/>
            </a:endParaRPr>
          </a:p>
          <a:p>
            <a:pPr marL="0" indent="0" algn="l" fontAlgn="base">
              <a:buNone/>
            </a:pPr>
            <a:r>
              <a:rPr lang="fr-FR" sz="2000" b="1" dirty="0">
                <a:latin typeface="Calibri" panose="020F0502020204030204" pitchFamily="34" charset="0"/>
                <a:ea typeface="Calibri" panose="020F0502020204030204" pitchFamily="34" charset="0"/>
                <a:cs typeface="Times New Roman" panose="02020603050405020304" pitchFamily="18" charset="0"/>
              </a:rPr>
              <a:t>                         (Biosynthèse)</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Glucose                   Amidon  (énergie) et Cellulose (structure)</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Glucides                 AN, Protéines, Lipides</a:t>
            </a:r>
          </a:p>
          <a:p>
            <a:pPr marL="0" indent="0">
              <a:buNone/>
            </a:pPr>
            <a:endParaRPr lang="fr-FR" sz="3200" b="1" dirty="0">
              <a:latin typeface="Calibri" panose="020F0502020204030204" pitchFamily="34" charset="0"/>
              <a:ea typeface="Calibri" panose="020F0502020204030204" pitchFamily="34" charset="0"/>
              <a:cs typeface="Times New Roman" panose="02020603050405020304" pitchFamily="18" charset="0"/>
            </a:endParaRPr>
          </a:p>
          <a:p>
            <a:r>
              <a:rPr lang="fr-FR" sz="3200" b="1" dirty="0">
                <a:latin typeface="Calibri" panose="020F0502020204030204" pitchFamily="34" charset="0"/>
                <a:ea typeface="Calibri" panose="020F0502020204030204" pitchFamily="34" charset="0"/>
                <a:cs typeface="Times New Roman" panose="02020603050405020304" pitchFamily="18" charset="0"/>
              </a:rPr>
              <a:t>l’homme et les animaux : Incapables                </a:t>
            </a:r>
            <a:r>
              <a:rPr lang="fr-FR" sz="24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importance des végétaux </a:t>
            </a:r>
            <a:endParaRPr lang="fr-FR"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r>
              <a:rPr lang="fr-FR" sz="3200" b="1" dirty="0">
                <a:latin typeface="Calibri" panose="020F0502020204030204" pitchFamily="34" charset="0"/>
                <a:ea typeface="Calibri" panose="020F0502020204030204" pitchFamily="34" charset="0"/>
                <a:cs typeface="Times New Roman" panose="02020603050405020304" pitchFamily="18" charset="0"/>
              </a:rPr>
              <a:t>Néoglucogénèse</a:t>
            </a:r>
          </a:p>
          <a:p>
            <a:pPr marL="0" indent="0">
              <a:buNone/>
            </a:pPr>
            <a:r>
              <a:rPr lang="fr-FR" dirty="0">
                <a:solidFill>
                  <a:schemeClr val="accent1"/>
                </a:solidFill>
              </a:rPr>
              <a:t>   </a:t>
            </a:r>
          </a:p>
        </p:txBody>
      </p:sp>
      <p:cxnSp>
        <p:nvCxnSpPr>
          <p:cNvPr id="5" name="Connecteur droit avec flèche 4">
            <a:extLst>
              <a:ext uri="{FF2B5EF4-FFF2-40B4-BE49-F238E27FC236}">
                <a16:creationId xmlns:a16="http://schemas.microsoft.com/office/drawing/2014/main" id="{134BAC91-CD91-7604-49F4-0550D1D52CBB}"/>
              </a:ext>
            </a:extLst>
          </p:cNvPr>
          <p:cNvCxnSpPr/>
          <p:nvPr/>
        </p:nvCxnSpPr>
        <p:spPr>
          <a:xfrm>
            <a:off x="2349500" y="3962400"/>
            <a:ext cx="9906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6" name="Connecteur droit avec flèche 5">
            <a:extLst>
              <a:ext uri="{FF2B5EF4-FFF2-40B4-BE49-F238E27FC236}">
                <a16:creationId xmlns:a16="http://schemas.microsoft.com/office/drawing/2014/main" id="{57972064-9122-083C-2291-092237D8B19D}"/>
              </a:ext>
            </a:extLst>
          </p:cNvPr>
          <p:cNvCxnSpPr/>
          <p:nvPr/>
        </p:nvCxnSpPr>
        <p:spPr>
          <a:xfrm>
            <a:off x="2349500" y="4451349"/>
            <a:ext cx="9906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7" name="Connecteur droit avec flèche 6">
            <a:extLst>
              <a:ext uri="{FF2B5EF4-FFF2-40B4-BE49-F238E27FC236}">
                <a16:creationId xmlns:a16="http://schemas.microsoft.com/office/drawing/2014/main" id="{2F8374F1-F654-D376-4D41-ED46D3EAAAD4}"/>
              </a:ext>
            </a:extLst>
          </p:cNvPr>
          <p:cNvCxnSpPr/>
          <p:nvPr/>
        </p:nvCxnSpPr>
        <p:spPr>
          <a:xfrm>
            <a:off x="7340600" y="5511800"/>
            <a:ext cx="9906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224678398"/>
      </p:ext>
    </p:extLst>
  </p:cSld>
  <p:clrMapOvr>
    <a:masterClrMapping/>
  </p:clrMapOvr>
  <mc:AlternateContent xmlns:mc="http://schemas.openxmlformats.org/markup-compatibility/2006" xmlns:p14="http://schemas.microsoft.com/office/powerpoint/2010/main">
    <mc:Choice Requires="p14">
      <p:transition spd="slow" p14:dur="2000" advTm="191627"/>
    </mc:Choice>
    <mc:Fallback xmlns="">
      <p:transition spd="slow" advTm="191627"/>
    </mc:Fallback>
  </mc:AlternateContent>
  <p:extLst>
    <p:ext uri="{3A86A75C-4F4B-4683-9AE1-C65F6400EC91}">
      <p14:laserTraceLst xmlns:p14="http://schemas.microsoft.com/office/powerpoint/2010/main">
        <p14:tracePtLst>
          <p14:tracePt t="142533" x="8266113" y="1058863"/>
          <p14:tracePt t="142544" x="8253413" y="1058863"/>
          <p14:tracePt t="142556" x="8175625" y="1098550"/>
          <p14:tracePt t="142559" x="8007350" y="1227138"/>
          <p14:tracePt t="142572" x="7788275" y="1408113"/>
          <p14:tracePt t="142589" x="7439025" y="1679575"/>
          <p14:tracePt t="142605" x="7258050" y="1808163"/>
          <p14:tracePt t="142622" x="7207250" y="1820863"/>
          <p14:tracePt t="142638" x="7180263" y="1846263"/>
          <p14:tracePt t="142655" x="7154863" y="1860550"/>
          <p14:tracePt t="142672" x="7129463" y="1860550"/>
          <p14:tracePt t="142675" x="7129463" y="1885950"/>
          <p14:tracePt t="142689" x="7089775" y="1898650"/>
          <p14:tracePt t="142706" x="6805613" y="2208213"/>
          <p14:tracePt t="142723" x="6470650" y="2595563"/>
          <p14:tracePt t="142726" x="6199188" y="2906713"/>
          <p14:tracePt t="142738" x="6018213" y="3100388"/>
          <p14:tracePt t="142756" x="5824538" y="3241675"/>
          <p14:tracePt t="142772" x="5786438" y="3279775"/>
          <p14:tracePt t="142789" x="5773738" y="3294063"/>
          <p14:tracePt t="143024" x="5773738" y="3306763"/>
          <p14:tracePt t="143039" x="5670550" y="3397250"/>
          <p14:tracePt t="143043" x="5256213" y="3810000"/>
          <p14:tracePt t="143050" x="4856163" y="4171950"/>
          <p14:tracePt t="143057" x="4533900" y="4403725"/>
          <p14:tracePt t="143073" x="4313238" y="4559300"/>
          <p14:tracePt t="143089" x="4132263" y="4675188"/>
          <p14:tracePt t="143106" x="4041775" y="4727575"/>
          <p14:tracePt t="143123" x="4016375" y="4740275"/>
          <p14:tracePt t="143138" x="3978275" y="4778375"/>
          <p14:tracePt t="143155" x="3900488" y="4856163"/>
          <p14:tracePt t="143173" x="3848100" y="4908550"/>
          <p14:tracePt t="143176" x="3810000" y="4946650"/>
          <p14:tracePt t="143189" x="3757613" y="4997450"/>
          <p14:tracePt t="143206" x="3668713" y="5062538"/>
          <p14:tracePt t="143223" x="3641725" y="5075238"/>
          <p14:tracePt t="143225" x="3616325" y="5102225"/>
          <p14:tracePt t="143239" x="3590925" y="5102225"/>
          <p14:tracePt t="143255" x="3563938" y="5114925"/>
          <p14:tracePt t="143275" x="3551238" y="5114925"/>
          <p14:tracePt t="143291" x="3538538" y="5114925"/>
          <p14:tracePt t="143305" x="3525838" y="5127625"/>
          <p14:tracePt t="143322" x="3487738" y="5153025"/>
          <p14:tracePt t="143339" x="3473450" y="5165725"/>
          <p14:tracePt t="143342" x="3448050" y="5178425"/>
          <p14:tracePt t="143356" x="3422650" y="5192713"/>
          <p14:tracePt t="143373" x="3397250" y="5205413"/>
          <p14:tracePt t="143389" x="3332163" y="5230813"/>
          <p14:tracePt t="143410" x="3306763" y="5230813"/>
          <p14:tracePt t="143422" x="3294063" y="5243513"/>
          <p14:tracePt t="143439" x="3279775" y="5243513"/>
          <p14:tracePt t="143456" x="3267075" y="5256213"/>
          <p14:tracePt t="143459" x="3241675" y="5268913"/>
          <p14:tracePt t="143473" x="3228975" y="5268913"/>
          <p14:tracePt t="143489" x="3176588" y="5308600"/>
          <p14:tracePt t="143506" x="3125788" y="5334000"/>
          <p14:tracePt t="143509" x="3060700" y="5372100"/>
          <p14:tracePt t="143522" x="3009900" y="5424488"/>
          <p14:tracePt t="143539" x="2879725" y="5475288"/>
          <p14:tracePt t="143555" x="2867025" y="5502275"/>
          <p14:tracePt t="143558" x="2841625" y="5514975"/>
          <p14:tracePt t="143573" x="2816225" y="5527675"/>
          <p14:tracePt t="143589" x="2801938" y="5540375"/>
          <p14:tracePt t="143615" x="2789238" y="5540375"/>
          <p14:tracePt t="143625" x="2776538" y="5553075"/>
          <p14:tracePt t="143645" x="2763838" y="5565775"/>
          <p14:tracePt t="143655" x="2751138" y="5580063"/>
          <p14:tracePt t="143672" x="2738438" y="5592763"/>
          <p14:tracePt t="143905" x="2738438" y="5605463"/>
          <p14:tracePt t="143921" x="2698750" y="5630863"/>
          <p14:tracePt t="143926" x="2492375" y="5799138"/>
          <p14:tracePt t="143935" x="2208213" y="5980113"/>
          <p14:tracePt t="143938" x="2001838" y="6121400"/>
          <p14:tracePt t="143949" x="1873250" y="6173788"/>
          <p14:tracePt t="143959" x="1795463" y="6211888"/>
          <p14:tracePt t="143974" x="1743075" y="6224588"/>
          <p14:tracePt t="143989" x="1704975" y="6237288"/>
          <p14:tracePt t="144006" x="1679575" y="6237288"/>
          <p14:tracePt t="144026" x="1665288" y="6237288"/>
          <p14:tracePt t="144055" x="1652588" y="6237288"/>
          <p14:tracePt t="144066" x="1639888" y="6251575"/>
          <p14:tracePt t="144076" x="1601788" y="6264275"/>
          <p14:tracePt t="144089" x="1524000" y="6289675"/>
          <p14:tracePt t="144106" x="1433513" y="6342063"/>
          <p14:tracePt t="144108" x="1368425" y="6367463"/>
          <p14:tracePt t="144123" x="1330325" y="6380163"/>
          <p14:tracePt t="144125" x="1304925" y="6392863"/>
          <p14:tracePt t="144140" x="1277938" y="6392863"/>
          <p14:tracePt t="144156" x="1265238" y="6392863"/>
          <p14:tracePt t="144178" x="1252538" y="6392863"/>
          <p14:tracePt t="144232" x="1239838" y="6392863"/>
          <p14:tracePt t="144443" x="1239838" y="6405563"/>
          <p14:tracePt t="144454" x="1252538" y="6405563"/>
          <p14:tracePt t="144458" x="1292225" y="6418263"/>
          <p14:tracePt t="144467" x="1330325" y="6418263"/>
          <p14:tracePt t="144477" x="1395413" y="6418263"/>
          <p14:tracePt t="144489" x="1511300" y="6418263"/>
          <p14:tracePt t="144507" x="1808163" y="6418263"/>
          <p14:tracePt t="144524" x="1911350" y="6418263"/>
          <p14:tracePt t="144526" x="2001838" y="6418263"/>
          <p14:tracePt t="144540" x="2066925" y="6418263"/>
          <p14:tracePt t="144556" x="2195513" y="6418263"/>
          <p14:tracePt t="144573" x="2298700" y="6418263"/>
          <p14:tracePt t="144575" x="2363788" y="6418263"/>
          <p14:tracePt t="144589" x="2441575" y="6418263"/>
          <p14:tracePt t="144606" x="2557463" y="6418263"/>
          <p14:tracePt t="144622" x="2635250" y="6418263"/>
          <p14:tracePt t="144639" x="2725738" y="6418263"/>
          <p14:tracePt t="144656" x="2776538" y="6432550"/>
          <p14:tracePt t="144674" x="2828925" y="6457950"/>
          <p14:tracePt t="144690" x="2841625" y="6457950"/>
          <p14:tracePt t="144692" x="2854325" y="6457950"/>
          <p14:tracePt t="144707" x="2867025" y="6470650"/>
          <p14:tracePt t="144723" x="2906713" y="6470650"/>
          <p14:tracePt t="144740" x="2932113" y="6483350"/>
          <p14:tracePt t="144743" x="2970213" y="6496050"/>
          <p14:tracePt t="144756" x="3022600" y="6508750"/>
          <p14:tracePt t="144773" x="3151188" y="6521450"/>
          <p14:tracePt t="144790" x="3228975" y="6521450"/>
          <p14:tracePt t="144807" x="3254375" y="6521450"/>
          <p14:tracePt t="144823" x="3306763" y="6521450"/>
          <p14:tracePt t="144839" x="3332163" y="6521450"/>
          <p14:tracePt t="144857" x="3344863" y="6521450"/>
          <p14:tracePt t="144859" x="3357563" y="6535738"/>
          <p14:tracePt t="144873" x="3370263" y="6535738"/>
          <p14:tracePt t="144889" x="3384550" y="6535738"/>
          <p14:tracePt t="144910" x="3397250" y="6535738"/>
          <p14:tracePt t="144923" x="3397250" y="6548438"/>
          <p14:tracePt t="144939" x="3409950" y="6548438"/>
          <p14:tracePt t="144957" x="3422650" y="6548438"/>
          <p14:tracePt t="145146" x="3409950" y="6548438"/>
          <p14:tracePt t="145164" x="3397250" y="6548438"/>
          <p14:tracePt t="145183" x="3384550" y="6548438"/>
          <p14:tracePt t="145203" x="3357563" y="6548438"/>
          <p14:tracePt t="145213" x="3344863" y="6535738"/>
          <p14:tracePt t="145229" x="3332163" y="6535738"/>
          <p14:tracePt t="145240" x="3279775" y="6535738"/>
          <p14:tracePt t="145243" x="3203575" y="6521450"/>
          <p14:tracePt t="145257" x="2995613" y="6521450"/>
          <p14:tracePt t="145273" x="2647950" y="6508750"/>
          <p14:tracePt t="145291" x="2427288" y="6483350"/>
          <p14:tracePt t="145307" x="2376488" y="6470650"/>
          <p14:tracePt t="145310" x="2338388" y="6470650"/>
          <p14:tracePt t="145323" x="2324100" y="6470650"/>
          <p14:tracePt t="145340" x="2286000" y="6457950"/>
          <p14:tracePt t="145357" x="2286000" y="6445250"/>
          <p14:tracePt t="145360" x="2273300" y="6445250"/>
          <p14:tracePt t="145373" x="2233613" y="6432550"/>
          <p14:tracePt t="145390" x="2105025" y="6405563"/>
          <p14:tracePt t="145406" x="2001838" y="6392863"/>
          <p14:tracePt t="145409" x="1898650" y="6380163"/>
          <p14:tracePt t="145422" x="1846263" y="6380163"/>
          <p14:tracePt t="145439" x="1770063" y="6367463"/>
          <p14:tracePt t="145457" x="1730375" y="6367463"/>
          <p14:tracePt t="145473" x="1717675" y="6367463"/>
          <p14:tracePt t="145495" x="1704975" y="6367463"/>
          <p14:tracePt t="145516" x="1692275" y="6354763"/>
          <p14:tracePt t="145525" x="1679575" y="6354763"/>
          <p14:tracePt t="145540" x="1665288" y="6354763"/>
          <p14:tracePt t="145556" x="1627188" y="6342063"/>
          <p14:tracePt t="145574" x="1549400" y="6327775"/>
          <p14:tracePt t="145590" x="1524000" y="6327775"/>
          <p14:tracePt t="145606" x="1498600" y="6327775"/>
          <p14:tracePt t="145624" x="1471613" y="6327775"/>
          <p14:tracePt t="145640" x="1458913" y="6315075"/>
          <p14:tracePt t="145657" x="1446213" y="6315075"/>
          <p14:tracePt t="145673" x="1433513" y="6315075"/>
          <p14:tracePt t="145690" x="1408113" y="6315075"/>
          <p14:tracePt t="145692" x="1395413" y="6302375"/>
          <p14:tracePt t="145707" x="1382713" y="6302375"/>
          <p14:tracePt t="145723" x="1343025" y="6302375"/>
          <p14:tracePt t="145740" x="1317625" y="6302375"/>
          <p14:tracePt t="145761" x="1304925" y="6302375"/>
          <p14:tracePt t="145773" x="1292225" y="6289675"/>
          <p14:tracePt t="145809" x="1277938" y="6289675"/>
          <p14:tracePt t="145839" x="1265238" y="6289675"/>
          <p14:tracePt t="145868" x="1252538" y="6289675"/>
          <p14:tracePt t="145878" x="1239838" y="6276975"/>
          <p14:tracePt t="145917" x="1227138" y="6276975"/>
          <p14:tracePt t="146030" x="1227138" y="6264275"/>
          <p14:tracePt t="146106" x="1239838" y="6264275"/>
          <p14:tracePt t="146112" x="1252538" y="6264275"/>
          <p14:tracePt t="146132" x="1265238" y="6264275"/>
          <p14:tracePt t="146162" x="1277938" y="6264275"/>
          <p14:tracePt t="146211" x="1292225" y="6264275"/>
          <p14:tracePt t="146261" x="1304925" y="6264275"/>
          <p14:tracePt t="146538" x="1317625" y="6264275"/>
          <p14:tracePt t="146549" x="1330325" y="6264275"/>
          <p14:tracePt t="146557" x="1343025" y="6264275"/>
          <p14:tracePt t="146573" x="1368425" y="6264275"/>
          <p14:tracePt t="146590" x="1382713" y="6264275"/>
          <p14:tracePt t="146607" x="1420813" y="6276975"/>
          <p14:tracePt t="146624" x="1458913" y="6289675"/>
          <p14:tracePt t="146644" x="1471613" y="6289675"/>
          <p14:tracePt t="146657" x="1498600" y="6289675"/>
          <p14:tracePt t="146673" x="1524000" y="6302375"/>
          <p14:tracePt t="146690" x="1536700" y="6302375"/>
          <p14:tracePt t="146710" x="1549400" y="6302375"/>
          <p14:tracePt t="146730" x="1562100" y="6315075"/>
          <p14:tracePt t="146789" x="1576388" y="6315075"/>
          <p14:tracePt t="146859" x="1589088" y="6315075"/>
          <p14:tracePt t="146897" x="1614488" y="6315075"/>
          <p14:tracePt t="146906" x="1627188" y="6315075"/>
          <p14:tracePt t="146917" x="1665288" y="6315075"/>
          <p14:tracePt t="146927" x="1717675" y="6315075"/>
          <p14:tracePt t="146940" x="1782763" y="6315075"/>
          <p14:tracePt t="146957" x="1924050" y="6315075"/>
          <p14:tracePt t="146974" x="2001838" y="6315075"/>
          <p14:tracePt t="146977" x="2054225" y="6315075"/>
          <p14:tracePt t="146991" x="2105025" y="6315075"/>
          <p14:tracePt t="147007" x="2170113" y="6315075"/>
          <p14:tracePt t="147024" x="2233613" y="6315075"/>
          <p14:tracePt t="147040" x="2260600" y="6315075"/>
          <p14:tracePt t="147056" x="2324100" y="6315075"/>
          <p14:tracePt t="147074" x="2389188" y="6315075"/>
          <p14:tracePt t="147091" x="2401888" y="6315075"/>
          <p14:tracePt t="147093" x="2414588" y="6315075"/>
          <p14:tracePt t="147107" x="2427288" y="6327775"/>
          <p14:tracePt t="147124" x="2441575" y="6327775"/>
          <p14:tracePt t="147141" x="2454275" y="6327775"/>
          <p14:tracePt t="147163" x="2466975" y="6327775"/>
          <p14:tracePt t="147229" x="2479675" y="6327775"/>
          <p14:tracePt t="147439" x="2454275" y="6327775"/>
          <p14:tracePt t="147451" x="2414588" y="6327775"/>
          <p14:tracePt t="147460" x="2363788" y="6327775"/>
          <p14:tracePt t="147474" x="2286000" y="6327775"/>
          <p14:tracePt t="147490" x="2247900" y="6327775"/>
          <p14:tracePt t="147508" x="2208213" y="6327775"/>
          <p14:tracePt t="147524" x="2195513" y="6327775"/>
          <p14:tracePt t="147540" x="2182813" y="6327775"/>
          <p14:tracePt t="147557" x="2170113" y="6327775"/>
          <p14:tracePt t="147575" x="2157413" y="6327775"/>
          <p14:tracePt t="147592" x="2144713" y="6327775"/>
          <p14:tracePt t="147611" x="2130425" y="6327775"/>
          <p14:tracePt t="147624" x="2130425" y="6315075"/>
          <p14:tracePt t="147640" x="2117725" y="6315075"/>
          <p14:tracePt t="147891" x="2144713" y="6315075"/>
          <p14:tracePt t="147905" x="2157413" y="6315075"/>
          <p14:tracePt t="147910" x="2182813" y="6315075"/>
          <p14:tracePt t="147917" x="2208213" y="6315075"/>
          <p14:tracePt t="147926" x="2220913" y="6315075"/>
          <p14:tracePt t="147941" x="2247900" y="6315075"/>
          <p14:tracePt t="147958" x="2273300" y="6315075"/>
          <p14:tracePt t="147975" x="2286000" y="6315075"/>
          <p14:tracePt t="148004" x="2298700" y="6315075"/>
          <p14:tracePt t="148075" x="2311400" y="6315075"/>
          <p14:tracePt t="148153" x="2324100" y="6315075"/>
          <p14:tracePt t="148191" x="2338388" y="6315075"/>
          <p14:tracePt t="148202" x="2351088" y="6315075"/>
          <p14:tracePt t="148213" x="2376488" y="6315075"/>
          <p14:tracePt t="148224" x="2414588" y="6315075"/>
          <p14:tracePt t="148242" x="2532063" y="6315075"/>
          <p14:tracePt t="148259" x="2608263" y="6315075"/>
          <p14:tracePt t="148275" x="2635250" y="6315075"/>
          <p14:tracePt t="148291" x="2647950" y="6315075"/>
          <p14:tracePt t="148308" x="2660650" y="6315075"/>
          <p14:tracePt t="148325" x="2673350" y="6315075"/>
          <p14:tracePt t="148357" x="2686050" y="6315075"/>
          <p14:tracePt t="148519" x="2698750" y="6315075"/>
          <p14:tracePt t="148531" x="2711450" y="6315075"/>
          <p14:tracePt t="148534" x="2751138" y="6315075"/>
          <p14:tracePt t="148542" x="2789238" y="6315075"/>
          <p14:tracePt t="148558" x="2854325" y="6315075"/>
          <p14:tracePt t="148574" x="3035300" y="6315075"/>
          <p14:tracePt t="148591" x="3241675" y="6315075"/>
          <p14:tracePt t="148608" x="3344863" y="6315075"/>
          <p14:tracePt t="148625" x="3563938" y="6315075"/>
          <p14:tracePt t="148641" x="3835400" y="6315075"/>
          <p14:tracePt t="148659" x="3938588" y="6315075"/>
          <p14:tracePt t="148662" x="4029075" y="6315075"/>
          <p14:tracePt t="148676" x="4094163" y="6315075"/>
          <p14:tracePt t="148691" x="4184650" y="6315075"/>
          <p14:tracePt t="148709" x="4222750" y="6315075"/>
          <p14:tracePt t="148725" x="4235450" y="6327775"/>
          <p14:tracePt t="148742" x="4249738" y="6327775"/>
          <p14:tracePt t="148758" x="4262438" y="6327775"/>
          <p14:tracePt t="148778" x="4275138" y="6327775"/>
          <p14:tracePt t="148807" x="4275138" y="6342063"/>
          <p14:tracePt t="148895" x="4275138" y="6354763"/>
          <p14:tracePt t="148907" x="4249738" y="6354763"/>
          <p14:tracePt t="148914" x="4210050" y="6354763"/>
          <p14:tracePt t="148924" x="4146550" y="6354763"/>
          <p14:tracePt t="148941" x="4094163" y="6354763"/>
          <p14:tracePt t="148944" x="4041775" y="6354763"/>
          <p14:tracePt t="148958" x="3978275" y="6354763"/>
          <p14:tracePt t="148975" x="3732213" y="6354763"/>
          <p14:tracePt t="148992" x="3578225" y="6342063"/>
          <p14:tracePt t="148995" x="3448050" y="6342063"/>
          <p14:tracePt t="149008" x="3344863" y="6327775"/>
          <p14:tracePt t="149024" x="3151188" y="6315075"/>
          <p14:tracePt t="149042" x="3060700" y="6289675"/>
          <p14:tracePt t="149058" x="3035300" y="6276975"/>
          <p14:tracePt t="149075" x="2970213" y="6251575"/>
          <p14:tracePt t="149092" x="2944813" y="6251575"/>
          <p14:tracePt t="149108" x="2932113" y="6237288"/>
          <p14:tracePt t="149111" x="2919413" y="6224588"/>
          <p14:tracePt t="149125" x="2906713" y="6224588"/>
          <p14:tracePt t="149141" x="2879725" y="6211888"/>
          <p14:tracePt t="149158" x="2854325" y="6211888"/>
          <p14:tracePt t="149161" x="2828925" y="6211888"/>
          <p14:tracePt t="149174" x="2828925" y="6199188"/>
          <p14:tracePt t="149191" x="2801938" y="6199188"/>
          <p14:tracePt t="149208" x="2789238" y="6199188"/>
          <p14:tracePt t="149257" x="2776538" y="6199188"/>
          <p14:tracePt t="149360" x="2816225" y="6199188"/>
          <p14:tracePt t="149371" x="2970213" y="6199188"/>
          <p14:tracePt t="149375" x="3203575" y="6199188"/>
          <p14:tracePt t="149385" x="3422650" y="6199188"/>
          <p14:tracePt t="149394" x="3578225" y="6199188"/>
          <p14:tracePt t="149409" x="3654425" y="6199188"/>
          <p14:tracePt t="149424" x="3744913" y="6199188"/>
          <p14:tracePt t="149427" x="3797300" y="6199188"/>
          <p14:tracePt t="149442" x="3822700" y="6199188"/>
          <p14:tracePt t="149445" x="3862388" y="6199188"/>
          <p14:tracePt t="149459" x="3887788" y="6199188"/>
          <p14:tracePt t="149475" x="3938588" y="6199188"/>
          <p14:tracePt t="149492" x="4003675" y="6199188"/>
          <p14:tracePt t="149509" x="4029075" y="6199188"/>
          <p14:tracePt t="149525" x="4056063" y="6211888"/>
          <p14:tracePt t="149542" x="4068763" y="6211888"/>
          <p14:tracePt t="149559" x="4081463" y="6211888"/>
          <p14:tracePt t="149601" x="4094163" y="6211888"/>
          <p14:tracePt t="149781" x="4081463" y="6211888"/>
          <p14:tracePt t="149797" x="4068763" y="6211888"/>
          <p14:tracePt t="149807" x="4056063" y="6211888"/>
          <p14:tracePt t="149817" x="4041775" y="6211888"/>
          <p14:tracePt t="149825" x="4003675" y="6211888"/>
          <p14:tracePt t="149842" x="3887788" y="6211888"/>
          <p14:tracePt t="149858" x="3500438" y="6211888"/>
          <p14:tracePt t="149876" x="3319463" y="6211888"/>
          <p14:tracePt t="149879" x="3203575" y="6211888"/>
          <p14:tracePt t="149893" x="3113088" y="6199188"/>
          <p14:tracePt t="149895" x="3022600" y="6199188"/>
          <p14:tracePt t="149909" x="2982913" y="6199188"/>
          <p14:tracePt t="149925" x="2932113" y="6173788"/>
          <p14:tracePt t="149942" x="2879725" y="6161088"/>
          <p14:tracePt t="149959" x="2841625" y="6161088"/>
          <p14:tracePt t="149975" x="2647950" y="6161088"/>
          <p14:tracePt t="149992" x="2273300" y="6199188"/>
          <p14:tracePt t="150008" x="2117725" y="6224588"/>
          <p14:tracePt t="150025" x="1936750" y="6237288"/>
          <p14:tracePt t="150042" x="1898650" y="6237288"/>
          <p14:tracePt t="150044" x="1873250" y="6237288"/>
          <p14:tracePt t="150059" x="1860550" y="6237288"/>
          <p14:tracePt t="150076" x="1833563" y="6237288"/>
          <p14:tracePt t="150092" x="1808163" y="6237288"/>
          <p14:tracePt t="150109" x="1755775" y="6237288"/>
          <p14:tracePt t="150125" x="1679575" y="6237288"/>
          <p14:tracePt t="150141" x="1446213" y="6237288"/>
          <p14:tracePt t="150159" x="1317625" y="6237288"/>
          <p14:tracePt t="150176" x="1292225" y="6237288"/>
          <p14:tracePt t="150192" x="1265238" y="6237288"/>
          <p14:tracePt t="150209" x="1252538" y="6237288"/>
          <p14:tracePt t="150257" x="1239838" y="6237288"/>
          <p14:tracePt t="150361" x="1239838" y="6251575"/>
          <p14:tracePt t="150371" x="1252538" y="6251575"/>
          <p14:tracePt t="150375" x="1343025" y="6251575"/>
          <p14:tracePt t="150384" x="1536700" y="6251575"/>
          <p14:tracePt t="150393" x="1639888" y="6251575"/>
          <p14:tracePt t="150409" x="1730375" y="6251575"/>
          <p14:tracePt t="150426" x="1795463" y="6251575"/>
          <p14:tracePt t="150443" x="1860550" y="6251575"/>
          <p14:tracePt t="150459" x="1924050" y="6251575"/>
          <p14:tracePt t="150476" x="2066925" y="6264275"/>
          <p14:tracePt t="150492" x="2363788" y="6289675"/>
          <p14:tracePt t="150509" x="2466975" y="6302375"/>
          <p14:tracePt t="150512" x="2570163" y="6327775"/>
          <p14:tracePt t="150525" x="2660650" y="6342063"/>
          <p14:tracePt t="150542" x="2751138" y="6354763"/>
          <p14:tracePt t="150559" x="2776538" y="6367463"/>
          <p14:tracePt t="150562" x="2789238" y="6367463"/>
          <p14:tracePt t="150575" x="2801938" y="6380163"/>
          <p14:tracePt t="150592" x="2828925" y="6380163"/>
          <p14:tracePt t="150609" x="2879725" y="6405563"/>
          <p14:tracePt t="150625" x="2919413" y="6405563"/>
          <p14:tracePt t="150642" x="2982913" y="6418263"/>
          <p14:tracePt t="150659" x="3035300" y="6432550"/>
          <p14:tracePt t="150676" x="3048000" y="6445250"/>
          <p14:tracePt t="150679" x="3060700" y="6445250"/>
          <p14:tracePt t="150692" x="3073400" y="6445250"/>
          <p14:tracePt t="150716" x="3086100" y="6445250"/>
          <p14:tracePt t="150766" x="3100388" y="6445250"/>
          <p14:tracePt t="150776" x="3100388" y="6457950"/>
          <p14:tracePt t="150846" x="3060700" y="6470650"/>
          <p14:tracePt t="150855" x="2919413" y="6470650"/>
          <p14:tracePt t="150864" x="2801938" y="6470650"/>
          <p14:tracePt t="150875" x="2698750" y="6470650"/>
          <p14:tracePt t="150893" x="2570163" y="6445250"/>
          <p14:tracePt t="150909" x="2544763" y="6432550"/>
          <p14:tracePt t="150925" x="2479675" y="6418263"/>
          <p14:tracePt t="150942" x="2454275" y="6392863"/>
          <p14:tracePt t="150959" x="2441575" y="6392863"/>
          <p14:tracePt t="150962" x="2427288" y="6392863"/>
          <p14:tracePt t="150977" x="2401888" y="6380163"/>
          <p14:tracePt t="150993" x="2338388" y="6367463"/>
          <p14:tracePt t="151009" x="2311400" y="6367463"/>
          <p14:tracePt t="151012" x="2298700" y="6367463"/>
          <p14:tracePt t="151026" x="2286000" y="6367463"/>
          <p14:tracePt t="151043" x="2273300" y="6367463"/>
          <p14:tracePt t="151059" x="2260600" y="6367463"/>
          <p14:tracePt t="151079" x="2260600" y="6354763"/>
          <p14:tracePt t="151099" x="2247900" y="6354763"/>
          <p14:tracePt t="151119" x="2247900" y="6342063"/>
          <p14:tracePt t="151130" x="2233613" y="6342063"/>
          <p14:tracePt t="151148" x="2220913" y="6342063"/>
          <p14:tracePt t="151158" x="2208213" y="6342063"/>
          <p14:tracePt t="151177" x="2195513" y="6342063"/>
          <p14:tracePt t="151208" x="2182813" y="6342063"/>
          <p14:tracePt t="151257" x="2170113" y="6342063"/>
          <p14:tracePt t="151276" x="2157413" y="6342063"/>
          <p14:tracePt t="151346" x="2144713" y="6342063"/>
          <p14:tracePt t="151925" x="2157413" y="6342063"/>
          <p14:tracePt t="151936" x="2170113" y="6342063"/>
          <p14:tracePt t="151951" x="2182813" y="6327775"/>
          <p14:tracePt t="151960" x="2208213" y="6327775"/>
          <p14:tracePt t="151980" x="2220913" y="6327775"/>
          <p14:tracePt t="151993" x="2247900" y="6327775"/>
          <p14:tracePt t="152010" x="2286000" y="6327775"/>
          <p14:tracePt t="152026" x="2311400" y="6327775"/>
          <p14:tracePt t="152043" x="2376488" y="6327775"/>
          <p14:tracePt t="152060" x="2492375" y="6327775"/>
          <p14:tracePt t="152076" x="2544763" y="6327775"/>
          <p14:tracePt t="152079" x="2608263" y="6327775"/>
          <p14:tracePt t="152093" x="2660650" y="6327775"/>
          <p14:tracePt t="152109" x="2725738" y="6327775"/>
          <p14:tracePt t="152127" x="2751138" y="6327775"/>
          <p14:tracePt t="152130" x="2789238" y="6327775"/>
          <p14:tracePt t="152143" x="2801938" y="6327775"/>
          <p14:tracePt t="152160" x="2828925" y="6327775"/>
          <p14:tracePt t="152177" x="2854325" y="6327775"/>
          <p14:tracePt t="152193" x="2867025" y="6327775"/>
          <p14:tracePt t="152196" x="2892425" y="6327775"/>
          <p14:tracePt t="152210" x="2919413" y="6327775"/>
          <p14:tracePt t="152227" x="2982913" y="6327775"/>
          <p14:tracePt t="152244" x="3073400" y="6327775"/>
          <p14:tracePt t="152259" x="3113088" y="6327775"/>
          <p14:tracePt t="152276" x="3176588" y="6342063"/>
          <p14:tracePt t="152292" x="3203575" y="6342063"/>
          <p14:tracePt t="152295" x="3228975" y="6342063"/>
          <p14:tracePt t="152310" x="3241675" y="6342063"/>
          <p14:tracePt t="152326" x="3279775" y="6342063"/>
          <p14:tracePt t="152343" x="3332163" y="6342063"/>
          <p14:tracePt t="152359" x="3357563" y="6342063"/>
          <p14:tracePt t="152377" x="3409950" y="6342063"/>
          <p14:tracePt t="152393" x="3460750" y="6342063"/>
          <p14:tracePt t="152410" x="3473450" y="6342063"/>
          <p14:tracePt t="152413" x="3487738" y="6342063"/>
          <p14:tracePt t="152427" x="3500438" y="6342063"/>
          <p14:tracePt t="152443" x="3513138" y="6342063"/>
          <p14:tracePt t="152460" x="3538538" y="6354763"/>
          <p14:tracePt t="152477" x="3551238" y="6354763"/>
          <p14:tracePt t="152493" x="3629025" y="6354763"/>
          <p14:tracePt t="152510" x="3797300" y="6354763"/>
          <p14:tracePt t="152526" x="3900488" y="6354763"/>
          <p14:tracePt t="152529" x="3990975" y="6354763"/>
          <p14:tracePt t="152543" x="4041775" y="6354763"/>
          <p14:tracePt t="152559" x="4106863" y="6354763"/>
          <p14:tracePt t="152577" x="4132263" y="6342063"/>
          <p14:tracePt t="152593" x="4146550" y="6342063"/>
          <p14:tracePt t="152609" x="4159250" y="6342063"/>
          <p14:tracePt t="152627" x="4197350" y="6342063"/>
          <p14:tracePt t="152643" x="4210050" y="6342063"/>
          <p14:tracePt t="152659" x="4275138" y="6327775"/>
          <p14:tracePt t="152677" x="4300538" y="6315075"/>
          <p14:tracePt t="152694" x="4325938" y="6315075"/>
          <p14:tracePt t="152710" x="4340225" y="6315075"/>
          <p14:tracePt t="152727" x="4352925" y="6315075"/>
          <p14:tracePt t="152754" x="4365625" y="6315075"/>
          <p14:tracePt t="152775" x="4378325" y="6315075"/>
          <p14:tracePt t="152784" x="4378325" y="6302375"/>
          <p14:tracePt t="152803" x="4391025" y="6302375"/>
          <p14:tracePt t="152825" x="4403725" y="6302375"/>
          <p14:tracePt t="152843" x="4416425" y="6302375"/>
          <p14:tracePt t="152862" x="4430713" y="6302375"/>
          <p14:tracePt t="152891" x="4443413" y="6302375"/>
          <p14:tracePt t="152941" x="4456113" y="6302375"/>
        </p14:tracePtLst>
      </p14:laserTraceLst>
    </p:ext>
  </p:extLs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26125EA-2144-3C85-A1E1-41A7CE281CC5}"/>
              </a:ext>
            </a:extLst>
          </p:cNvPr>
          <p:cNvSpPr>
            <a:spLocks noGrp="1"/>
          </p:cNvSpPr>
          <p:nvPr>
            <p:ph idx="1"/>
          </p:nvPr>
        </p:nvSpPr>
        <p:spPr>
          <a:xfrm>
            <a:off x="238593" y="836272"/>
            <a:ext cx="11738548" cy="6021727"/>
          </a:xfrm>
        </p:spPr>
        <p:txBody>
          <a:bodyPr>
            <a:normAutofit lnSpcReduction="10000"/>
          </a:bodyPr>
          <a:lstStyle/>
          <a:p>
            <a:pPr marL="0" indent="0" fontAlgn="base">
              <a:buNone/>
            </a:pPr>
            <a:r>
              <a:rPr lang="fr-FR" b="1" dirty="0">
                <a:solidFill>
                  <a:srgbClr val="C00000"/>
                </a:solidFill>
                <a:latin typeface="proxima-nova"/>
              </a:rPr>
              <a:t>Glycogène (voir cours sur le métabolisme des glucides)</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Glucide de réserve d’énergie des animaux. </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Toutes les cellules de mammifères en contiennent, mais il est particulièrement abondant dans le foie et le muscle.</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Comme l’amidon dans les plantes, il se trouve sous forme de granules dans les cellules hépatiques et musculaires. </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La structure du glycogène est assez similaire à celle de l’amylopectine, mais en plus ramifié.</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L’iode donne une couleur brune rougeâtre avec le glycogène. L’hydrolyse acide ou par les mêmes enzymes, le décompose en sous unités D-Glucoses.</a:t>
            </a:r>
          </a:p>
          <a:p>
            <a:pPr algn="l" fontAlgn="base"/>
            <a:r>
              <a:rPr lang="fr-FR" sz="3000" b="1" dirty="0">
                <a:latin typeface="Calibri" panose="020F0502020204030204" pitchFamily="34" charset="0"/>
                <a:ea typeface="Calibri" panose="020F0502020204030204" pitchFamily="34" charset="0"/>
                <a:cs typeface="Times New Roman" panose="02020603050405020304" pitchFamily="18" charset="0"/>
              </a:rPr>
              <a:t>Chez les animaux, l’enzyme </a:t>
            </a:r>
            <a:r>
              <a:rPr lang="fr-FR" sz="30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phosphorylase</a:t>
            </a:r>
            <a:r>
              <a:rPr lang="fr-FR" sz="3000" b="1" dirty="0">
                <a:latin typeface="Calibri" panose="020F0502020204030204" pitchFamily="34" charset="0"/>
                <a:ea typeface="Calibri" panose="020F0502020204030204" pitchFamily="34" charset="0"/>
                <a:cs typeface="Times New Roman" panose="02020603050405020304" pitchFamily="18" charset="0"/>
              </a:rPr>
              <a:t> catalyse la dégradation du glycogène en glucose phosphorylé.</a:t>
            </a:r>
          </a:p>
          <a:p>
            <a:endParaRPr lang="fr-FR" dirty="0"/>
          </a:p>
        </p:txBody>
      </p:sp>
      <p:sp>
        <p:nvSpPr>
          <p:cNvPr id="4" name="Titre 1">
            <a:extLst>
              <a:ext uri="{FF2B5EF4-FFF2-40B4-BE49-F238E27FC236}">
                <a16:creationId xmlns:a16="http://schemas.microsoft.com/office/drawing/2014/main" id="{60C2A7BB-85B9-DEDC-27F6-AE3851237A68}"/>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Tree>
    <p:extLst>
      <p:ext uri="{BB962C8B-B14F-4D97-AF65-F5344CB8AC3E}">
        <p14:creationId xmlns:p14="http://schemas.microsoft.com/office/powerpoint/2010/main" val="105841245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C0DA43DC-9079-7679-0A57-5FAF5D72EDF7}"/>
              </a:ext>
            </a:extLst>
          </p:cNvPr>
          <p:cNvSpPr>
            <a:spLocks noGrp="1"/>
          </p:cNvSpPr>
          <p:nvPr>
            <p:ph idx="1"/>
          </p:nvPr>
        </p:nvSpPr>
        <p:spPr>
          <a:xfrm>
            <a:off x="238594" y="618451"/>
            <a:ext cx="11453734" cy="6067162"/>
          </a:xfrm>
        </p:spPr>
        <p:txBody>
          <a:bodyPr>
            <a:normAutofit/>
          </a:bodyPr>
          <a:lstStyle/>
          <a:p>
            <a:pPr marL="0" indent="0" fontAlgn="base">
              <a:buNone/>
            </a:pPr>
            <a:r>
              <a:rPr lang="fr-FR" sz="3000" b="1" dirty="0">
                <a:solidFill>
                  <a:srgbClr val="C00000"/>
                </a:solidFill>
                <a:latin typeface="proxima-nova"/>
              </a:rPr>
              <a:t>Cellulose</a:t>
            </a:r>
          </a:p>
          <a:p>
            <a:pPr fontAlgn="base">
              <a:lnSpc>
                <a:spcPct val="100000"/>
              </a:lnSpc>
            </a:pPr>
            <a:r>
              <a:rPr lang="fr-FR" sz="3200" b="1" dirty="0">
                <a:latin typeface="Calibri" panose="020F0502020204030204" pitchFamily="34" charset="0"/>
                <a:ea typeface="Calibri" panose="020F0502020204030204" pitchFamily="34" charset="0"/>
                <a:cs typeface="Times New Roman" panose="02020603050405020304" pitchFamily="18" charset="0"/>
              </a:rPr>
              <a:t>Présente dans toutes les plantes, est le composant structurel des parois cellulaires végétales. </a:t>
            </a:r>
          </a:p>
          <a:p>
            <a:pPr fontAlgn="base">
              <a:lnSpc>
                <a:spcPct val="100000"/>
              </a:lnSpc>
            </a:pPr>
            <a:r>
              <a:rPr lang="fr-FR" sz="3200" b="1" dirty="0">
                <a:latin typeface="Calibri" panose="020F0502020204030204" pitchFamily="34" charset="0"/>
                <a:ea typeface="Calibri" panose="020F0502020204030204" pitchFamily="34" charset="0"/>
                <a:cs typeface="Times New Roman" panose="02020603050405020304" pitchFamily="18" charset="0"/>
              </a:rPr>
              <a:t>Parce que la terre est recouverte de végétation, la cellulose est le plus abondant de tous les glucides, représentant plus de 50% de tout le carbone trouvé dans le règne végétal. </a:t>
            </a:r>
          </a:p>
          <a:p>
            <a:pPr fontAlgn="base">
              <a:lnSpc>
                <a:spcPct val="100000"/>
              </a:lnSpc>
            </a:pPr>
            <a:r>
              <a:rPr lang="fr-FR" sz="3200" b="1" dirty="0">
                <a:latin typeface="Calibri" panose="020F0502020204030204" pitchFamily="34" charset="0"/>
                <a:ea typeface="Calibri" panose="020F0502020204030204" pitchFamily="34" charset="0"/>
                <a:cs typeface="Times New Roman" panose="02020603050405020304" pitchFamily="18" charset="0"/>
              </a:rPr>
              <a:t>Le bois contient environ 50 % de cellulose et le poids sec des feuilles est d’environ 10 à 20 % de cellulose. </a:t>
            </a:r>
          </a:p>
          <a:p>
            <a:pPr fontAlgn="base">
              <a:lnSpc>
                <a:spcPct val="100000"/>
              </a:lnSpc>
            </a:pPr>
            <a:r>
              <a:rPr lang="fr-FR" sz="3200" b="1" dirty="0">
                <a:latin typeface="Calibri" panose="020F0502020204030204" pitchFamily="34" charset="0"/>
                <a:ea typeface="Calibri" panose="020F0502020204030204" pitchFamily="34" charset="0"/>
                <a:cs typeface="Times New Roman" panose="02020603050405020304" pitchFamily="18" charset="0"/>
              </a:rPr>
              <a:t>La cellulose est la plus utilisée dans la fabrication de papier.</a:t>
            </a:r>
          </a:p>
        </p:txBody>
      </p:sp>
      <p:sp>
        <p:nvSpPr>
          <p:cNvPr id="4" name="Titre 1">
            <a:extLst>
              <a:ext uri="{FF2B5EF4-FFF2-40B4-BE49-F238E27FC236}">
                <a16:creationId xmlns:a16="http://schemas.microsoft.com/office/drawing/2014/main" id="{6D74AFD7-E2ED-1107-5D4C-BBA11051EB7E}"/>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Tree>
    <p:extLst>
      <p:ext uri="{BB962C8B-B14F-4D97-AF65-F5344CB8AC3E}">
        <p14:creationId xmlns:p14="http://schemas.microsoft.com/office/powerpoint/2010/main" val="42565636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E76BDB3C-CAE1-2783-B4F2-FB5F9F394E99}"/>
              </a:ext>
            </a:extLst>
          </p:cNvPr>
          <p:cNvSpPr txBox="1">
            <a:spLocks/>
          </p:cNvSpPr>
          <p:nvPr/>
        </p:nvSpPr>
        <p:spPr>
          <a:xfrm>
            <a:off x="238594" y="618451"/>
            <a:ext cx="11453734" cy="606716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Font typeface="Arial" panose="020B0604020202020204" pitchFamily="34" charset="0"/>
              <a:buNone/>
            </a:pPr>
            <a:r>
              <a:rPr lang="fr-FR" sz="3000" b="1" dirty="0">
                <a:solidFill>
                  <a:srgbClr val="C00000"/>
                </a:solidFill>
                <a:latin typeface="proxima-nova"/>
              </a:rPr>
              <a:t>Cellulose</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C’est un polymère linéaire de glucose, mais les glucoses sont reliés par des liaisons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β-1,4-glycosidiques</a:t>
            </a:r>
            <a:r>
              <a:rPr lang="fr-FR" sz="3200" b="1" dirty="0">
                <a:latin typeface="Calibri" panose="020F0502020204030204" pitchFamily="34" charset="0"/>
                <a:ea typeface="Calibri" panose="020F0502020204030204" pitchFamily="34" charset="0"/>
                <a:cs typeface="Times New Roman" panose="02020603050405020304" pitchFamily="18" charset="0"/>
              </a:rPr>
              <a:t>, produisant une structure plus étendue que l’amylose.</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Cette linéarité extrême permet une grande quantité de liaison hydrogène entre les groupes OH sur les chaînes adjacentes, ce qui les amène à s’entasser étroitement dans les fibres. En conséquence, la cellulose présente peu d’interaction avec l’eau ou tout autre solvant. Le coton et le bois, par exemple, sont totalement insolubles dans l’eau et ont une résistance mécanique considérable. </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Comme la cellulose n’a pas de structure hélicoïdale, elle ne se lie pas à l’iode pour former un produit coloré.</a:t>
            </a:r>
          </a:p>
        </p:txBody>
      </p:sp>
      <p:sp>
        <p:nvSpPr>
          <p:cNvPr id="5" name="Titre 1">
            <a:extLst>
              <a:ext uri="{FF2B5EF4-FFF2-40B4-BE49-F238E27FC236}">
                <a16:creationId xmlns:a16="http://schemas.microsoft.com/office/drawing/2014/main" id="{DA797F74-DABC-D409-5B52-CF9A61CBB3AD}"/>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Tree>
    <p:extLst>
      <p:ext uri="{BB962C8B-B14F-4D97-AF65-F5344CB8AC3E}">
        <p14:creationId xmlns:p14="http://schemas.microsoft.com/office/powerpoint/2010/main" val="527817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BC65F0E6-BF75-10E2-E105-7F55ADC7BC73}"/>
              </a:ext>
            </a:extLst>
          </p:cNvPr>
          <p:cNvSpPr txBox="1">
            <a:spLocks/>
          </p:cNvSpPr>
          <p:nvPr/>
        </p:nvSpPr>
        <p:spPr>
          <a:xfrm>
            <a:off x="148652" y="591646"/>
            <a:ext cx="12043347" cy="625803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Font typeface="Arial" panose="020B0604020202020204" pitchFamily="34" charset="0"/>
              <a:buNone/>
            </a:pPr>
            <a:r>
              <a:rPr lang="fr-FR" sz="3000" b="1" dirty="0">
                <a:solidFill>
                  <a:srgbClr val="C00000"/>
                </a:solidFill>
                <a:latin typeface="proxima-nova"/>
              </a:rPr>
              <a:t>Cellulose</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La cellulose produit du D-glucose après une hydrolyse acide complète.</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 Les humains sont incapables de métaboliser la cellulose comme source d’énergie. Nos sucs digestifs manquent d’enzymes capables d’hydrolyser les liaisons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β-glycosidiques</a:t>
            </a:r>
            <a:r>
              <a:rPr lang="fr-FR" sz="3200" b="1" dirty="0">
                <a:latin typeface="Calibri" panose="020F0502020204030204" pitchFamily="34" charset="0"/>
                <a:ea typeface="Calibri" panose="020F0502020204030204" pitchFamily="34" charset="0"/>
                <a:cs typeface="Times New Roman" panose="02020603050405020304" pitchFamily="18" charset="0"/>
              </a:rPr>
              <a:t> présentes dans la cellulose, donc bien que nous puissions manger des pommes de terre, nous ne pouvons pas manger d’herbe. Cependant, certains micro-organismes peuvent digérer la cellulose car ils fabriquent l’enzyme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cellulase</a:t>
            </a:r>
            <a:r>
              <a:rPr lang="fr-FR" sz="3200" b="1" dirty="0">
                <a:latin typeface="Calibri" panose="020F0502020204030204" pitchFamily="34" charset="0"/>
                <a:ea typeface="Calibri" panose="020F0502020204030204" pitchFamily="34" charset="0"/>
                <a:cs typeface="Times New Roman" panose="02020603050405020304" pitchFamily="18" charset="0"/>
              </a:rPr>
              <a:t>. La présence de ces micro-organismes dans le tube digestif des animaux herbivores (tels que les vaches, les chevaux et les moutons) permet à ces animaux de dégrader la cellulose végétale en glucose pour produire de l’énergie. </a:t>
            </a:r>
          </a:p>
          <a:p>
            <a:pPr fontAlgn="base"/>
            <a:r>
              <a:rPr lang="fr-FR" sz="3200" b="1" dirty="0">
                <a:latin typeface="Calibri" panose="020F0502020204030204" pitchFamily="34" charset="0"/>
                <a:ea typeface="Calibri" panose="020F0502020204030204" pitchFamily="34" charset="0"/>
                <a:cs typeface="Times New Roman" panose="02020603050405020304" pitchFamily="18" charset="0"/>
              </a:rPr>
              <a:t>Cet exemple démontre une fois de plus l’extrême </a:t>
            </a:r>
            <a:r>
              <a:rPr lang="fr-FR" sz="3200" b="1" dirty="0">
                <a:solidFill>
                  <a:srgbClr val="FF0000"/>
                </a:solidFill>
                <a:latin typeface="Calibri" panose="020F0502020204030204" pitchFamily="34" charset="0"/>
                <a:ea typeface="Calibri" panose="020F0502020204030204" pitchFamily="34" charset="0"/>
                <a:cs typeface="Times New Roman" panose="02020603050405020304" pitchFamily="18" charset="0"/>
              </a:rPr>
              <a:t>stéréospécificité</a:t>
            </a:r>
            <a:r>
              <a:rPr lang="fr-FR" sz="3200" b="1" dirty="0">
                <a:latin typeface="Calibri" panose="020F0502020204030204" pitchFamily="34" charset="0"/>
                <a:ea typeface="Calibri" panose="020F0502020204030204" pitchFamily="34" charset="0"/>
                <a:cs typeface="Times New Roman" panose="02020603050405020304" pitchFamily="18" charset="0"/>
              </a:rPr>
              <a:t> des processus biochimiques.</a:t>
            </a:r>
          </a:p>
        </p:txBody>
      </p:sp>
      <p:sp>
        <p:nvSpPr>
          <p:cNvPr id="5" name="Titre 1">
            <a:extLst>
              <a:ext uri="{FF2B5EF4-FFF2-40B4-BE49-F238E27FC236}">
                <a16:creationId xmlns:a16="http://schemas.microsoft.com/office/drawing/2014/main" id="{F8E12958-1E72-6E0B-E7E8-3CDA25C957A7}"/>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Tree>
    <p:extLst>
      <p:ext uri="{BB962C8B-B14F-4D97-AF65-F5344CB8AC3E}">
        <p14:creationId xmlns:p14="http://schemas.microsoft.com/office/powerpoint/2010/main" val="1391713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27D52640-0356-FD06-5A2B-77904F0AA7A0}"/>
              </a:ext>
            </a:extLst>
          </p:cNvPr>
          <p:cNvSpPr txBox="1">
            <a:spLocks/>
          </p:cNvSpPr>
          <p:nvPr/>
        </p:nvSpPr>
        <p:spPr>
          <a:xfrm>
            <a:off x="373505" y="591646"/>
            <a:ext cx="11818496" cy="5833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buFont typeface="Arial" panose="020B0604020202020204" pitchFamily="34" charset="0"/>
              <a:buNone/>
            </a:pPr>
            <a:r>
              <a:rPr lang="fr-FR" sz="3000" b="1" dirty="0">
                <a:solidFill>
                  <a:srgbClr val="C00000"/>
                </a:solidFill>
                <a:latin typeface="proxima-nova"/>
              </a:rPr>
              <a:t>Cellulose</a:t>
            </a:r>
          </a:p>
        </p:txBody>
      </p:sp>
      <p:sp>
        <p:nvSpPr>
          <p:cNvPr id="5" name="Titre 1">
            <a:extLst>
              <a:ext uri="{FF2B5EF4-FFF2-40B4-BE49-F238E27FC236}">
                <a16:creationId xmlns:a16="http://schemas.microsoft.com/office/drawing/2014/main" id="{03AB6C82-7FB2-12BD-789E-0EE28331F262}"/>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Polysaccharides</a:t>
            </a:r>
            <a:endParaRPr lang="fr-FR" dirty="0"/>
          </a:p>
        </p:txBody>
      </p:sp>
      <p:sp>
        <p:nvSpPr>
          <p:cNvPr id="16" name="ZoneTexte 15">
            <a:extLst>
              <a:ext uri="{FF2B5EF4-FFF2-40B4-BE49-F238E27FC236}">
                <a16:creationId xmlns:a16="http://schemas.microsoft.com/office/drawing/2014/main" id="{4DF9C833-5B6B-B2CC-A510-87BF2CF61775}"/>
              </a:ext>
            </a:extLst>
          </p:cNvPr>
          <p:cNvSpPr txBox="1"/>
          <p:nvPr/>
        </p:nvSpPr>
        <p:spPr>
          <a:xfrm>
            <a:off x="6282753" y="2004217"/>
            <a:ext cx="92939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400" b="1" i="0" u="none" strike="noStrike" kern="1200" cap="none" spc="0" normalizeH="0" baseline="0" noProof="0" dirty="0">
                <a:ln>
                  <a:noFill/>
                </a:ln>
                <a:solidFill>
                  <a:prstClr val="black"/>
                </a:solidFill>
                <a:effectLst/>
                <a:uLnTx/>
                <a:uFillTx/>
                <a:latin typeface="Calibri" panose="020F0502020204030204"/>
                <a:ea typeface="+mn-ea"/>
                <a:cs typeface="+mn-cs"/>
              </a:rPr>
              <a:t>β</a:t>
            </a:r>
            <a:r>
              <a:rPr kumimoji="0" lang="fr-FR" sz="2400" b="1" i="0" u="none" strike="noStrike" kern="1200" cap="none" spc="0" normalizeH="0" baseline="0" noProof="0" dirty="0">
                <a:ln>
                  <a:noFill/>
                </a:ln>
                <a:solidFill>
                  <a:prstClr val="black"/>
                </a:solidFill>
                <a:effectLst/>
                <a:uLnTx/>
                <a:uFillTx/>
                <a:latin typeface="Calibri" panose="020F0502020204030204"/>
                <a:ea typeface="+mn-ea"/>
                <a:cs typeface="+mn-cs"/>
              </a:rPr>
              <a:t>-1,4</a:t>
            </a:r>
          </a:p>
        </p:txBody>
      </p:sp>
      <p:pic>
        <p:nvPicPr>
          <p:cNvPr id="18" name="Image 17" descr="Une image contenant croquis, diagramme, Dessin technique, blanc&#10;&#10;Description générée automatiquement">
            <a:extLst>
              <a:ext uri="{FF2B5EF4-FFF2-40B4-BE49-F238E27FC236}">
                <a16:creationId xmlns:a16="http://schemas.microsoft.com/office/drawing/2014/main" id="{EF2C1DB8-7CF0-29E5-5BEE-61B68756F942}"/>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81000"/>
                    </a14:imgEffect>
                    <a14:imgEffect>
                      <a14:brightnessContrast bright="-1000" contrast="33000"/>
                    </a14:imgEffect>
                  </a14:imgLayer>
                </a14:imgProps>
              </a:ext>
              <a:ext uri="{28A0092B-C50C-407E-A947-70E740481C1C}">
                <a14:useLocalDpi xmlns:a14="http://schemas.microsoft.com/office/drawing/2010/main" val="0"/>
              </a:ext>
            </a:extLst>
          </a:blip>
          <a:stretch>
            <a:fillRect/>
          </a:stretch>
        </p:blipFill>
        <p:spPr>
          <a:xfrm>
            <a:off x="1371385" y="1714965"/>
            <a:ext cx="9822735" cy="3350985"/>
          </a:xfrm>
          <a:prstGeom prst="rect">
            <a:avLst/>
          </a:prstGeom>
        </p:spPr>
      </p:pic>
      <p:sp>
        <p:nvSpPr>
          <p:cNvPr id="19" name="ZoneTexte 18">
            <a:extLst>
              <a:ext uri="{FF2B5EF4-FFF2-40B4-BE49-F238E27FC236}">
                <a16:creationId xmlns:a16="http://schemas.microsoft.com/office/drawing/2014/main" id="{370070FD-6D52-34D8-51F5-5B7305578053}"/>
              </a:ext>
            </a:extLst>
          </p:cNvPr>
          <p:cNvSpPr txBox="1"/>
          <p:nvPr/>
        </p:nvSpPr>
        <p:spPr>
          <a:xfrm>
            <a:off x="6897976" y="2604729"/>
            <a:ext cx="92939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400" b="1" i="0" u="none" strike="noStrike" kern="1200" cap="none" spc="0" normalizeH="0" baseline="0" noProof="0" dirty="0">
                <a:ln>
                  <a:noFill/>
                </a:ln>
                <a:solidFill>
                  <a:srgbClr val="C00000"/>
                </a:solidFill>
                <a:effectLst/>
                <a:uLnTx/>
                <a:uFillTx/>
                <a:latin typeface="Calibri" panose="020F0502020204030204"/>
                <a:ea typeface="+mn-ea"/>
                <a:cs typeface="+mn-cs"/>
              </a:rPr>
              <a:t>β</a:t>
            </a:r>
            <a:r>
              <a:rPr kumimoji="0" lang="fr-FR" sz="2400" b="1" i="0" u="none" strike="noStrike" kern="1200" cap="none" spc="0" normalizeH="0" baseline="0" noProof="0" dirty="0">
                <a:ln>
                  <a:noFill/>
                </a:ln>
                <a:solidFill>
                  <a:srgbClr val="C00000"/>
                </a:solidFill>
                <a:effectLst/>
                <a:uLnTx/>
                <a:uFillTx/>
                <a:latin typeface="Calibri" panose="020F0502020204030204"/>
                <a:ea typeface="+mn-ea"/>
                <a:cs typeface="+mn-cs"/>
              </a:rPr>
              <a:t>-1,4</a:t>
            </a:r>
          </a:p>
        </p:txBody>
      </p:sp>
      <p:sp>
        <p:nvSpPr>
          <p:cNvPr id="20" name="ZoneTexte 19">
            <a:extLst>
              <a:ext uri="{FF2B5EF4-FFF2-40B4-BE49-F238E27FC236}">
                <a16:creationId xmlns:a16="http://schemas.microsoft.com/office/drawing/2014/main" id="{90212E70-BC1A-EFDF-4295-E1CF0F315BAC}"/>
              </a:ext>
            </a:extLst>
          </p:cNvPr>
          <p:cNvSpPr txBox="1"/>
          <p:nvPr/>
        </p:nvSpPr>
        <p:spPr>
          <a:xfrm>
            <a:off x="3977398" y="2757129"/>
            <a:ext cx="929390" cy="46166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2400" b="1" i="0" u="none" strike="noStrike" kern="1200" cap="none" spc="0" normalizeH="0" baseline="0" noProof="0" dirty="0">
                <a:ln>
                  <a:noFill/>
                </a:ln>
                <a:solidFill>
                  <a:srgbClr val="C00000"/>
                </a:solidFill>
                <a:effectLst/>
                <a:uLnTx/>
                <a:uFillTx/>
                <a:latin typeface="Calibri" panose="020F0502020204030204"/>
                <a:ea typeface="+mn-ea"/>
                <a:cs typeface="+mn-cs"/>
              </a:rPr>
              <a:t>β</a:t>
            </a:r>
            <a:r>
              <a:rPr kumimoji="0" lang="fr-FR" sz="2400" b="1" i="0" u="none" strike="noStrike" kern="1200" cap="none" spc="0" normalizeH="0" baseline="0" noProof="0" dirty="0">
                <a:ln>
                  <a:noFill/>
                </a:ln>
                <a:solidFill>
                  <a:srgbClr val="C00000"/>
                </a:solidFill>
                <a:effectLst/>
                <a:uLnTx/>
                <a:uFillTx/>
                <a:latin typeface="Calibri" panose="020F0502020204030204"/>
                <a:ea typeface="+mn-ea"/>
                <a:cs typeface="+mn-cs"/>
              </a:rPr>
              <a:t>-1,4</a:t>
            </a:r>
          </a:p>
        </p:txBody>
      </p:sp>
      <p:sp>
        <p:nvSpPr>
          <p:cNvPr id="21" name="ZoneTexte 20">
            <a:extLst>
              <a:ext uri="{FF2B5EF4-FFF2-40B4-BE49-F238E27FC236}">
                <a16:creationId xmlns:a16="http://schemas.microsoft.com/office/drawing/2014/main" id="{8A20E8EC-B532-0879-D83D-A9771E68D687}"/>
              </a:ext>
            </a:extLst>
          </p:cNvPr>
          <p:cNvSpPr txBox="1"/>
          <p:nvPr/>
        </p:nvSpPr>
        <p:spPr>
          <a:xfrm>
            <a:off x="2248523" y="4669430"/>
            <a:ext cx="1424066" cy="523220"/>
          </a:xfrm>
          <a:prstGeom prst="rect">
            <a:avLst/>
          </a:prstGeom>
          <a:noFill/>
        </p:spPr>
        <p:txBody>
          <a:bodyPr wrap="square" rtlCol="0">
            <a:spAutoFit/>
          </a:bodyPr>
          <a:lstStyle/>
          <a:p>
            <a:r>
              <a:rPr lang="fr-FR" sz="2800" b="1" dirty="0"/>
              <a:t>Glucose</a:t>
            </a:r>
          </a:p>
        </p:txBody>
      </p:sp>
      <p:sp>
        <p:nvSpPr>
          <p:cNvPr id="22" name="ZoneTexte 21">
            <a:extLst>
              <a:ext uri="{FF2B5EF4-FFF2-40B4-BE49-F238E27FC236}">
                <a16:creationId xmlns:a16="http://schemas.microsoft.com/office/drawing/2014/main" id="{93409598-C81E-2C2A-58A3-C44837124F1F}"/>
              </a:ext>
            </a:extLst>
          </p:cNvPr>
          <p:cNvSpPr txBox="1"/>
          <p:nvPr/>
        </p:nvSpPr>
        <p:spPr>
          <a:xfrm>
            <a:off x="5443929" y="4731890"/>
            <a:ext cx="1424066" cy="523220"/>
          </a:xfrm>
          <a:prstGeom prst="rect">
            <a:avLst/>
          </a:prstGeom>
          <a:noFill/>
        </p:spPr>
        <p:txBody>
          <a:bodyPr wrap="square" rtlCol="0">
            <a:spAutoFit/>
          </a:bodyPr>
          <a:lstStyle/>
          <a:p>
            <a:r>
              <a:rPr lang="fr-FR" sz="2800" b="1" dirty="0"/>
              <a:t>Glucose</a:t>
            </a:r>
          </a:p>
        </p:txBody>
      </p:sp>
      <p:sp>
        <p:nvSpPr>
          <p:cNvPr id="23" name="ZoneTexte 22">
            <a:extLst>
              <a:ext uri="{FF2B5EF4-FFF2-40B4-BE49-F238E27FC236}">
                <a16:creationId xmlns:a16="http://schemas.microsoft.com/office/drawing/2014/main" id="{B91D4BAD-8946-B632-BAE8-F0708D9AAE65}"/>
              </a:ext>
            </a:extLst>
          </p:cNvPr>
          <p:cNvSpPr txBox="1"/>
          <p:nvPr/>
        </p:nvSpPr>
        <p:spPr>
          <a:xfrm>
            <a:off x="8549395" y="4704410"/>
            <a:ext cx="1424066" cy="523220"/>
          </a:xfrm>
          <a:prstGeom prst="rect">
            <a:avLst/>
          </a:prstGeom>
          <a:noFill/>
        </p:spPr>
        <p:txBody>
          <a:bodyPr wrap="square" rtlCol="0">
            <a:spAutoFit/>
          </a:bodyPr>
          <a:lstStyle/>
          <a:p>
            <a:r>
              <a:rPr lang="fr-FR" sz="2800" b="1" dirty="0"/>
              <a:t>Glucose</a:t>
            </a:r>
          </a:p>
        </p:txBody>
      </p:sp>
      <p:sp>
        <p:nvSpPr>
          <p:cNvPr id="24" name="ZoneTexte 23">
            <a:extLst>
              <a:ext uri="{FF2B5EF4-FFF2-40B4-BE49-F238E27FC236}">
                <a16:creationId xmlns:a16="http://schemas.microsoft.com/office/drawing/2014/main" id="{E534CCD7-771A-B1FB-8D46-74088642F5C9}"/>
              </a:ext>
            </a:extLst>
          </p:cNvPr>
          <p:cNvSpPr txBox="1"/>
          <p:nvPr/>
        </p:nvSpPr>
        <p:spPr>
          <a:xfrm>
            <a:off x="3290336" y="5726243"/>
            <a:ext cx="5588839" cy="646331"/>
          </a:xfrm>
          <a:prstGeom prst="rect">
            <a:avLst/>
          </a:prstGeom>
          <a:noFill/>
        </p:spPr>
        <p:txBody>
          <a:bodyPr wrap="square" rtlCol="0">
            <a:spAutoFit/>
          </a:bodyPr>
          <a:lstStyle/>
          <a:p>
            <a:r>
              <a:rPr lang="fr-FR" sz="3600" b="1" dirty="0"/>
              <a:t>Structure de la Cellulose</a:t>
            </a:r>
          </a:p>
        </p:txBody>
      </p:sp>
    </p:spTree>
    <p:extLst>
      <p:ext uri="{BB962C8B-B14F-4D97-AF65-F5344CB8AC3E}">
        <p14:creationId xmlns:p14="http://schemas.microsoft.com/office/powerpoint/2010/main" val="8625189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D7C0A3D1-3333-6683-3F82-065A917ABBA4}"/>
              </a:ext>
            </a:extLst>
          </p:cNvPr>
          <p:cNvSpPr>
            <a:spLocks noGrp="1"/>
          </p:cNvSpPr>
          <p:nvPr>
            <p:ph idx="1"/>
          </p:nvPr>
        </p:nvSpPr>
        <p:spPr>
          <a:xfrm>
            <a:off x="317500" y="583524"/>
            <a:ext cx="11874500" cy="6266154"/>
          </a:xfrm>
        </p:spPr>
        <p:txBody>
          <a:bodyPr>
            <a:normAutofit fontScale="77500" lnSpcReduction="20000"/>
          </a:bodyPr>
          <a:lstStyle/>
          <a:p>
            <a:r>
              <a:rPr lang="fr-FR" sz="3500" b="1" dirty="0">
                <a:latin typeface="Calibri" panose="020F0502020204030204" pitchFamily="34" charset="0"/>
                <a:ea typeface="Calibri" panose="020F0502020204030204" pitchFamily="34" charset="0"/>
                <a:cs typeface="Times New Roman" panose="02020603050405020304" pitchFamily="18" charset="0"/>
              </a:rPr>
              <a:t>Les glucides: composés organiques très répandus et variés</a:t>
            </a:r>
          </a:p>
          <a:p>
            <a:r>
              <a:rPr lang="fr-FR" sz="3500" b="1" dirty="0">
                <a:latin typeface="Calibri" panose="020F0502020204030204" pitchFamily="34" charset="0"/>
                <a:ea typeface="Calibri" panose="020F0502020204030204" pitchFamily="34" charset="0"/>
                <a:cs typeface="Times New Roman" panose="02020603050405020304" pitchFamily="18" charset="0"/>
              </a:rPr>
              <a:t>Rôle énergétique et structurel</a:t>
            </a:r>
          </a:p>
          <a:p>
            <a:pPr>
              <a:lnSpc>
                <a:spcPct val="120000"/>
              </a:lnSpc>
            </a:pPr>
            <a:r>
              <a:rPr lang="fr-FR" sz="3500" b="1" dirty="0">
                <a:latin typeface="Calibri" panose="020F0502020204030204" pitchFamily="34" charset="0"/>
                <a:ea typeface="Calibri" panose="020F0502020204030204" pitchFamily="34" charset="0"/>
                <a:cs typeface="Times New Roman" panose="02020603050405020304" pitchFamily="18" charset="0"/>
              </a:rPr>
              <a:t> Ms : </a:t>
            </a:r>
            <a:r>
              <a:rPr lang="fr-FR" sz="3500" b="1" dirty="0" err="1">
                <a:latin typeface="Calibri" panose="020F0502020204030204" pitchFamily="34" charset="0"/>
                <a:ea typeface="Calibri" panose="020F0502020204030204" pitchFamily="34" charset="0"/>
                <a:cs typeface="Times New Roman" panose="02020603050405020304" pitchFamily="18" charset="0"/>
              </a:rPr>
              <a:t>Glc</a:t>
            </a:r>
            <a:r>
              <a:rPr lang="fr-FR" sz="3500" b="1" dirty="0">
                <a:latin typeface="Calibri" panose="020F0502020204030204" pitchFamily="34" charset="0"/>
                <a:ea typeface="Calibri" panose="020F0502020204030204" pitchFamily="34" charset="0"/>
                <a:cs typeface="Times New Roman" panose="02020603050405020304" pitchFamily="18" charset="0"/>
              </a:rPr>
              <a:t>, Gal, </a:t>
            </a:r>
            <a:r>
              <a:rPr lang="fr-FR" sz="3500" b="1" dirty="0" err="1">
                <a:latin typeface="Calibri" panose="020F0502020204030204" pitchFamily="34" charset="0"/>
                <a:ea typeface="Calibri" panose="020F0502020204030204" pitchFamily="34" charset="0"/>
                <a:cs typeface="Times New Roman" panose="02020603050405020304" pitchFamily="18" charset="0"/>
              </a:rPr>
              <a:t>Fru</a:t>
            </a:r>
            <a:r>
              <a:rPr lang="fr-FR" sz="3500" b="1" dirty="0">
                <a:latin typeface="Calibri" panose="020F0502020204030204" pitchFamily="34" charset="0"/>
                <a:ea typeface="Calibri" panose="020F0502020204030204" pitchFamily="34" charset="0"/>
                <a:cs typeface="Times New Roman" panose="02020603050405020304" pitchFamily="18" charset="0"/>
              </a:rPr>
              <a:t>.  </a:t>
            </a:r>
            <a:r>
              <a:rPr lang="fr-FR" sz="3500" b="1" dirty="0" err="1">
                <a:latin typeface="Calibri" panose="020F0502020204030204" pitchFamily="34" charset="0"/>
                <a:ea typeface="Calibri" panose="020F0502020204030204" pitchFamily="34" charset="0"/>
                <a:cs typeface="Times New Roman" panose="02020603050405020304" pitchFamily="18" charset="0"/>
              </a:rPr>
              <a:t>Ds</a:t>
            </a:r>
            <a:r>
              <a:rPr lang="fr-FR" sz="3500" b="1" dirty="0">
                <a:latin typeface="Calibri" panose="020F0502020204030204" pitchFamily="34" charset="0"/>
                <a:ea typeface="Calibri" panose="020F0502020204030204" pitchFamily="34" charset="0"/>
                <a:cs typeface="Times New Roman" panose="02020603050405020304" pitchFamily="18" charset="0"/>
              </a:rPr>
              <a:t> : Maltose, Saccharose, Lactose.  Ps (Amidon, Glycogène, Cellulose.</a:t>
            </a:r>
          </a:p>
          <a:p>
            <a:r>
              <a:rPr lang="fr-FR" sz="3500" b="1" dirty="0">
                <a:latin typeface="Calibri" panose="020F0502020204030204" pitchFamily="34" charset="0"/>
                <a:ea typeface="Calibri" panose="020F0502020204030204" pitchFamily="34" charset="0"/>
                <a:cs typeface="Times New Roman" panose="02020603050405020304" pitchFamily="18" charset="0"/>
              </a:rPr>
              <a:t>Propriétés optiques et physicochimiques</a:t>
            </a:r>
          </a:p>
          <a:p>
            <a:pPr marL="0" indent="0">
              <a:buNone/>
            </a:pPr>
            <a:r>
              <a:rPr lang="fr-FR" sz="3500" b="1" dirty="0">
                <a:latin typeface="Calibri" panose="020F0502020204030204" pitchFamily="34" charset="0"/>
                <a:ea typeface="Calibri" panose="020F0502020204030204" pitchFamily="34" charset="0"/>
                <a:cs typeface="Times New Roman" panose="02020603050405020304" pitchFamily="18" charset="0"/>
              </a:rPr>
              <a:t>      - carbone asymétrique – composé chiral – énantiomères - diastéréoisomères </a:t>
            </a:r>
          </a:p>
          <a:p>
            <a:pPr marL="0" indent="0">
              <a:buNone/>
            </a:pPr>
            <a:r>
              <a:rPr lang="fr-FR" sz="3500" b="1" dirty="0">
                <a:latin typeface="Calibri" panose="020F0502020204030204" pitchFamily="34" charset="0"/>
                <a:ea typeface="Calibri" panose="020F0502020204030204" pitchFamily="34" charset="0"/>
                <a:cs typeface="Times New Roman" panose="02020603050405020304" pitchFamily="18" charset="0"/>
              </a:rPr>
              <a:t>      - configurations D et L – épimères - pouvoir rotatoire</a:t>
            </a:r>
          </a:p>
          <a:p>
            <a:pPr marL="0" indent="0">
              <a:buNone/>
            </a:pPr>
            <a:r>
              <a:rPr lang="fr-FR" sz="3500" b="1" dirty="0">
                <a:latin typeface="Calibri" panose="020F0502020204030204" pitchFamily="34" charset="0"/>
                <a:ea typeface="Calibri" panose="020F0502020204030204" pitchFamily="34" charset="0"/>
                <a:cs typeface="Times New Roman" panose="02020603050405020304" pitchFamily="18" charset="0"/>
              </a:rPr>
              <a:t>      - cyclisation - anomérie α et </a:t>
            </a:r>
            <a:r>
              <a:rPr lang="el-GR" sz="3500" b="1" dirty="0">
                <a:latin typeface="Calibri" panose="020F0502020204030204" pitchFamily="34" charset="0"/>
                <a:ea typeface="Calibri" panose="020F0502020204030204" pitchFamily="34" charset="0"/>
                <a:cs typeface="Times New Roman" panose="02020603050405020304" pitchFamily="18" charset="0"/>
              </a:rPr>
              <a:t>β</a:t>
            </a:r>
            <a:endParaRPr lang="fr-FR" sz="3500" b="1"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r>
              <a:rPr lang="fr-FR" sz="3500" b="1" dirty="0">
                <a:latin typeface="Calibri" panose="020F0502020204030204" pitchFamily="34" charset="0"/>
                <a:ea typeface="Calibri" panose="020F0502020204030204" pitchFamily="34" charset="0"/>
                <a:cs typeface="Times New Roman" panose="02020603050405020304" pitchFamily="18" charset="0"/>
              </a:rPr>
              <a:t>      - l'Oxydation, la Réduction, les additions (alcools, amines),  la Synthèse de    </a:t>
            </a:r>
            <a:r>
              <a:rPr lang="fr-FR" sz="3500" b="1" dirty="0" err="1">
                <a:latin typeface="Calibri" panose="020F0502020204030204" pitchFamily="34" charset="0"/>
                <a:ea typeface="Calibri" panose="020F0502020204030204" pitchFamily="34" charset="0"/>
                <a:cs typeface="Times New Roman" panose="02020603050405020304" pitchFamily="18" charset="0"/>
              </a:rPr>
              <a:t>Kiliani</a:t>
            </a:r>
            <a:r>
              <a:rPr lang="fr-FR" sz="3500" b="1" dirty="0">
                <a:latin typeface="Calibri" panose="020F0502020204030204" pitchFamily="34" charset="0"/>
                <a:ea typeface="Calibri" panose="020F0502020204030204" pitchFamily="34" charset="0"/>
                <a:cs typeface="Times New Roman" panose="02020603050405020304" pitchFamily="18" charset="0"/>
              </a:rPr>
              <a:t>-Fischer, utilisent tous les propriétés du carbonyle (aldéhyde ou cétone).</a:t>
            </a:r>
          </a:p>
          <a:p>
            <a:pPr>
              <a:lnSpc>
                <a:spcPct val="120000"/>
              </a:lnSpc>
            </a:pPr>
            <a:r>
              <a:rPr lang="fr-FR" sz="3500" b="1" dirty="0">
                <a:latin typeface="Calibri" panose="020F0502020204030204" pitchFamily="34" charset="0"/>
                <a:ea typeface="Calibri" panose="020F0502020204030204" pitchFamily="34" charset="0"/>
                <a:cs typeface="Times New Roman" panose="02020603050405020304" pitchFamily="18" charset="0"/>
              </a:rPr>
              <a:t>Amidon (réserve énergétique des végétaux) composé d’Amylose (linéaire) et d’Amylopectine (ramifié)</a:t>
            </a:r>
          </a:p>
          <a:p>
            <a:r>
              <a:rPr lang="fr-FR" sz="3500" b="1" dirty="0">
                <a:latin typeface="Calibri" panose="020F0502020204030204" pitchFamily="34" charset="0"/>
                <a:ea typeface="Calibri" panose="020F0502020204030204" pitchFamily="34" charset="0"/>
                <a:cs typeface="Times New Roman" panose="02020603050405020304" pitchFamily="18" charset="0"/>
              </a:rPr>
              <a:t>Glycogène (réserve énergétique des animaux)                     ramifié</a:t>
            </a:r>
          </a:p>
          <a:p>
            <a:r>
              <a:rPr lang="fr-FR" sz="3500" b="1" dirty="0">
                <a:latin typeface="Calibri" panose="020F0502020204030204" pitchFamily="34" charset="0"/>
                <a:ea typeface="Calibri" panose="020F0502020204030204" pitchFamily="34" charset="0"/>
                <a:cs typeface="Times New Roman" panose="02020603050405020304" pitchFamily="18" charset="0"/>
              </a:rPr>
              <a:t>Cellulose (structure des végétaux, indigeste pour l’homme)                      linéaire</a:t>
            </a:r>
            <a:endParaRPr lang="fr-FR" dirty="0"/>
          </a:p>
        </p:txBody>
      </p:sp>
      <p:sp>
        <p:nvSpPr>
          <p:cNvPr id="4" name="Titre 1">
            <a:extLst>
              <a:ext uri="{FF2B5EF4-FFF2-40B4-BE49-F238E27FC236}">
                <a16:creationId xmlns:a16="http://schemas.microsoft.com/office/drawing/2014/main" id="{1ABBB7B2-6E4E-6AE2-80D8-CDFE9E950802}"/>
              </a:ext>
            </a:extLst>
          </p:cNvPr>
          <p:cNvSpPr txBox="1">
            <a:spLocks/>
          </p:cNvSpPr>
          <p:nvPr/>
        </p:nvSpPr>
        <p:spPr>
          <a:xfrm>
            <a:off x="491358" y="8322"/>
            <a:ext cx="10515600" cy="583324"/>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b="1" dirty="0">
                <a:solidFill>
                  <a:srgbClr val="C00000"/>
                </a:solidFill>
              </a:rPr>
              <a:t>Conclusion</a:t>
            </a:r>
            <a:endParaRPr lang="fr-FR" dirty="0"/>
          </a:p>
        </p:txBody>
      </p:sp>
      <p:cxnSp>
        <p:nvCxnSpPr>
          <p:cNvPr id="6" name="Connecteur droit avec flèche 5">
            <a:extLst>
              <a:ext uri="{FF2B5EF4-FFF2-40B4-BE49-F238E27FC236}">
                <a16:creationId xmlns:a16="http://schemas.microsoft.com/office/drawing/2014/main" id="{58B6D4F8-10AF-A5DE-1CE3-CB8E01E25112}"/>
              </a:ext>
            </a:extLst>
          </p:cNvPr>
          <p:cNvCxnSpPr/>
          <p:nvPr/>
        </p:nvCxnSpPr>
        <p:spPr>
          <a:xfrm>
            <a:off x="9263088" y="6517807"/>
            <a:ext cx="11303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7" name="Connecteur droit avec flèche 6">
            <a:extLst>
              <a:ext uri="{FF2B5EF4-FFF2-40B4-BE49-F238E27FC236}">
                <a16:creationId xmlns:a16="http://schemas.microsoft.com/office/drawing/2014/main" id="{D796D096-CC89-65F8-478E-48E4BD485EF0}"/>
              </a:ext>
            </a:extLst>
          </p:cNvPr>
          <p:cNvCxnSpPr/>
          <p:nvPr/>
        </p:nvCxnSpPr>
        <p:spPr>
          <a:xfrm>
            <a:off x="7351010" y="6121817"/>
            <a:ext cx="11303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5790646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74D5BFFE-7867-C578-8812-46B62684827E}"/>
              </a:ext>
            </a:extLst>
          </p:cNvPr>
          <p:cNvSpPr>
            <a:spLocks noGrp="1"/>
          </p:cNvSpPr>
          <p:nvPr>
            <p:ph idx="1"/>
          </p:nvPr>
        </p:nvSpPr>
        <p:spPr/>
        <p:txBody>
          <a:bodyPr/>
          <a:lstStyle/>
          <a:p>
            <a:pPr marL="0" indent="0" algn="ctr">
              <a:buNone/>
            </a:pPr>
            <a:endParaRPr lang="fr-FR" b="1" dirty="0">
              <a:solidFill>
                <a:srgbClr val="FF0000"/>
              </a:solidFill>
            </a:endParaRPr>
          </a:p>
          <a:p>
            <a:pPr marL="0" indent="0" algn="ctr">
              <a:buNone/>
            </a:pPr>
            <a:endParaRPr lang="fr-FR" b="1" dirty="0">
              <a:solidFill>
                <a:srgbClr val="FF0000"/>
              </a:solidFill>
            </a:endParaRPr>
          </a:p>
          <a:p>
            <a:pPr marL="0" indent="0" algn="ctr">
              <a:buNone/>
            </a:pPr>
            <a:endParaRPr lang="fr-FR" b="1" dirty="0">
              <a:solidFill>
                <a:srgbClr val="FF0000"/>
              </a:solidFill>
            </a:endParaRPr>
          </a:p>
          <a:p>
            <a:pPr marL="0" indent="0" algn="ctr">
              <a:buNone/>
            </a:pPr>
            <a:r>
              <a:rPr lang="fr-FR" sz="4400" b="1" dirty="0">
                <a:solidFill>
                  <a:srgbClr val="0070C0"/>
                </a:solidFill>
              </a:rPr>
              <a:t>MERCI POUR VOTRE ATTENTION</a:t>
            </a:r>
          </a:p>
        </p:txBody>
      </p:sp>
    </p:spTree>
    <p:extLst>
      <p:ext uri="{BB962C8B-B14F-4D97-AF65-F5344CB8AC3E}">
        <p14:creationId xmlns:p14="http://schemas.microsoft.com/office/powerpoint/2010/main" val="23490004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0971554-A920-499C-BF74-559310EB1632}"/>
              </a:ext>
            </a:extLst>
          </p:cNvPr>
          <p:cNvSpPr>
            <a:spLocks noGrp="1"/>
          </p:cNvSpPr>
          <p:nvPr>
            <p:ph type="title"/>
          </p:nvPr>
        </p:nvSpPr>
        <p:spPr>
          <a:xfrm>
            <a:off x="482600" y="48814"/>
            <a:ext cx="10515600" cy="692945"/>
          </a:xfrm>
        </p:spPr>
        <p:txBody>
          <a:bodyPr>
            <a:noAutofit/>
          </a:bodyPr>
          <a:lstStyle/>
          <a:p>
            <a:r>
              <a:rPr lang="fr-FR" b="1" dirty="0">
                <a:solidFill>
                  <a:srgbClr val="C00000"/>
                </a:solidFill>
              </a:rPr>
              <a:t>Classification Générale </a:t>
            </a:r>
          </a:p>
        </p:txBody>
      </p:sp>
      <p:sp>
        <p:nvSpPr>
          <p:cNvPr id="3" name="Espace réservé du contenu 2">
            <a:extLst>
              <a:ext uri="{FF2B5EF4-FFF2-40B4-BE49-F238E27FC236}">
                <a16:creationId xmlns:a16="http://schemas.microsoft.com/office/drawing/2014/main" id="{4CCDFECF-5D48-6292-522B-19A41FED9BCA}"/>
              </a:ext>
            </a:extLst>
          </p:cNvPr>
          <p:cNvSpPr>
            <a:spLocks noGrp="1"/>
          </p:cNvSpPr>
          <p:nvPr>
            <p:ph idx="1"/>
          </p:nvPr>
        </p:nvSpPr>
        <p:spPr>
          <a:xfrm>
            <a:off x="355600" y="741759"/>
            <a:ext cx="11201400" cy="5374482"/>
          </a:xfrm>
        </p:spPr>
        <p:txBody>
          <a:bodyPr>
            <a:normAutofit fontScale="92500"/>
          </a:bodyPr>
          <a:lstStyle/>
          <a:p>
            <a:r>
              <a:rPr lang="fr-FR" sz="3200" b="1" u="sng" dirty="0">
                <a:latin typeface="Calibri" panose="020F0502020204030204" pitchFamily="34" charset="0"/>
                <a:ea typeface="Calibri" panose="020F0502020204030204" pitchFamily="34" charset="0"/>
                <a:cs typeface="Times New Roman" panose="02020603050405020304" pitchFamily="18" charset="0"/>
              </a:rPr>
              <a:t>Les glucides simples</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  une à trois unités de sucre (oses) </a:t>
            </a:r>
          </a:p>
          <a:p>
            <a:pPr>
              <a:buFont typeface="Wingdings" panose="05000000000000000000" pitchFamily="2" charset="2"/>
              <a:buChar char="Ø"/>
            </a:pPr>
            <a:r>
              <a:rPr lang="fr-FR" sz="3200" b="1" dirty="0">
                <a:latin typeface="Calibri" panose="020F0502020204030204" pitchFamily="34" charset="0"/>
                <a:ea typeface="Calibri" panose="020F0502020204030204" pitchFamily="34" charset="0"/>
                <a:cs typeface="Times New Roman" panose="02020603050405020304" pitchFamily="18" charset="0"/>
              </a:rPr>
              <a:t> monosaccharides : une seule unité (glucose, fructose, galactose) </a:t>
            </a:r>
          </a:p>
          <a:p>
            <a:pPr>
              <a:buFont typeface="Wingdings" panose="05000000000000000000" pitchFamily="2" charset="2"/>
              <a:buChar char="Ø"/>
            </a:pPr>
            <a:r>
              <a:rPr lang="fr-FR" sz="3200" b="1" dirty="0">
                <a:latin typeface="Calibri" panose="020F0502020204030204" pitchFamily="34" charset="0"/>
                <a:ea typeface="Calibri" panose="020F0502020204030204" pitchFamily="34" charset="0"/>
                <a:cs typeface="Times New Roman" panose="02020603050405020304" pitchFamily="18" charset="0"/>
              </a:rPr>
              <a:t> Disaccharides :  2 unités (saccharose, lactose, maltose)</a:t>
            </a:r>
          </a:p>
          <a:p>
            <a:r>
              <a:rPr lang="fr-FR" sz="3200" b="1" u="sng" dirty="0">
                <a:latin typeface="Calibri" panose="020F0502020204030204" pitchFamily="34" charset="0"/>
                <a:ea typeface="Calibri" panose="020F0502020204030204" pitchFamily="34" charset="0"/>
                <a:cs typeface="Times New Roman" panose="02020603050405020304" pitchFamily="18" charset="0"/>
              </a:rPr>
              <a:t>Les glucides complexes</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grosses molécules résultant de l’enchaînement et la ramification de nombreuses molécules simples : on les appelle aussi polysaccharides.</a:t>
            </a:r>
          </a:p>
          <a:p>
            <a:pPr marL="0" indent="0">
              <a:buNone/>
            </a:pPr>
            <a:r>
              <a:rPr lang="fr-FR" sz="3200" b="1" dirty="0">
                <a:latin typeface="Calibri" panose="020F0502020204030204" pitchFamily="34" charset="0"/>
                <a:ea typeface="Calibri" panose="020F0502020204030204" pitchFamily="34" charset="0"/>
                <a:cs typeface="Times New Roman" panose="02020603050405020304" pitchFamily="18" charset="0"/>
              </a:rPr>
              <a:t>Remarque : La liaison qui relie 2 oses est </a:t>
            </a:r>
            <a:r>
              <a:rPr lang="fr-FR" sz="3200" b="1" dirty="0">
                <a:solidFill>
                  <a:schemeClr val="accent1"/>
                </a:solidFill>
                <a:latin typeface="Calibri" panose="020F0502020204030204" pitchFamily="34" charset="0"/>
                <a:ea typeface="Calibri" panose="020F0502020204030204" pitchFamily="34" charset="0"/>
                <a:cs typeface="Times New Roman" panose="02020603050405020304" pitchFamily="18" charset="0"/>
              </a:rPr>
              <a:t>la liaison glycosidique</a:t>
            </a:r>
          </a:p>
          <a:p>
            <a:pPr>
              <a:buFont typeface="Wingdings" panose="05000000000000000000" pitchFamily="2" charset="2"/>
              <a:buChar char="Ø"/>
            </a:pPr>
            <a:r>
              <a:rPr lang="fr-FR" sz="3200" b="1" dirty="0">
                <a:latin typeface="Calibri" panose="020F0502020204030204" pitchFamily="34" charset="0"/>
                <a:ea typeface="Calibri" panose="020F0502020204030204" pitchFamily="34" charset="0"/>
                <a:cs typeface="Times New Roman" panose="02020603050405020304" pitchFamily="18" charset="0"/>
              </a:rPr>
              <a:t> les polysaccharides digestibles (amidon, glycogène, inuline) </a:t>
            </a:r>
          </a:p>
          <a:p>
            <a:pPr>
              <a:buFont typeface="Wingdings" panose="05000000000000000000" pitchFamily="2" charset="2"/>
              <a:buChar char="Ø"/>
            </a:pPr>
            <a:r>
              <a:rPr lang="fr-FR" sz="3200" b="1" dirty="0">
                <a:latin typeface="Calibri" panose="020F0502020204030204" pitchFamily="34" charset="0"/>
                <a:ea typeface="Calibri" panose="020F0502020204030204" pitchFamily="34" charset="0"/>
                <a:cs typeface="Times New Roman" panose="02020603050405020304" pitchFamily="18" charset="0"/>
              </a:rPr>
              <a:t> les polysaccharides non digestibles (cellulose)</a:t>
            </a:r>
          </a:p>
          <a:p>
            <a:endParaRPr lang="fr-FR" dirty="0">
              <a:solidFill>
                <a:schemeClr val="accent1"/>
              </a:solidFill>
              <a:latin typeface="proxima-nova"/>
            </a:endParaRPr>
          </a:p>
        </p:txBody>
      </p:sp>
    </p:spTree>
    <p:extLst>
      <p:ext uri="{BB962C8B-B14F-4D97-AF65-F5344CB8AC3E}">
        <p14:creationId xmlns:p14="http://schemas.microsoft.com/office/powerpoint/2010/main" val="716157232"/>
      </p:ext>
    </p:extLst>
  </p:cSld>
  <p:clrMapOvr>
    <a:masterClrMapping/>
  </p:clrMapOvr>
  <mc:AlternateContent xmlns:mc="http://schemas.openxmlformats.org/markup-compatibility/2006" xmlns:p14="http://schemas.microsoft.com/office/powerpoint/2010/main">
    <mc:Choice Requires="p14">
      <p:transition spd="slow" p14:dur="2000" advTm="141590"/>
    </mc:Choice>
    <mc:Fallback xmlns="">
      <p:transition spd="slow" advTm="141590"/>
    </mc:Fallback>
  </mc:AlternateContent>
  <p:extLst>
    <p:ext uri="{3A86A75C-4F4B-4683-9AE1-C65F6400EC91}">
      <p14:laserTraceLst xmlns:p14="http://schemas.microsoft.com/office/powerpoint/2010/main">
        <p14:tracePtLst>
          <p14:tracePt t="21387" x="4378325" y="6315075"/>
          <p14:tracePt t="21404" x="4184650" y="6380163"/>
          <p14:tracePt t="21409" x="4003675" y="6418263"/>
          <p14:tracePt t="21413" x="3848100" y="6432550"/>
          <p14:tracePt t="21421" x="3757613" y="6432550"/>
          <p14:tracePt t="21437" x="3694113" y="6432550"/>
          <p14:tracePt t="21453" x="3629025" y="6432550"/>
          <p14:tracePt t="21470" x="3578225" y="6405563"/>
          <p14:tracePt t="21487" x="3563938" y="6380163"/>
          <p14:tracePt t="21503" x="3525838" y="6327775"/>
          <p14:tracePt t="21520" x="3460750" y="6224588"/>
          <p14:tracePt t="21537" x="3397250" y="6108700"/>
          <p14:tracePt t="21554" x="3384550" y="6083300"/>
          <p14:tracePt t="21570" x="3370263" y="6018213"/>
          <p14:tracePt t="21587" x="3370263" y="5992813"/>
          <p14:tracePt t="21604" x="3370263" y="5967413"/>
          <p14:tracePt t="21607" x="3370263" y="5940425"/>
          <p14:tracePt t="21620" x="3370263" y="5927725"/>
          <p14:tracePt t="21637" x="3384550" y="5902325"/>
          <p14:tracePt t="21654" x="3384550" y="5889625"/>
          <p14:tracePt t="21935" x="3370263" y="5849938"/>
          <p14:tracePt t="21948" x="3279775" y="5708650"/>
          <p14:tracePt t="21953" x="3125788" y="5268913"/>
          <p14:tracePt t="21961" x="3100388" y="4494213"/>
          <p14:tracePt t="21971" x="3100388" y="3938588"/>
          <p14:tracePt t="21987" x="3100388" y="3551238"/>
          <p14:tracePt t="21990" x="3100388" y="3254375"/>
          <p14:tracePt t="22004" x="3125788" y="3060700"/>
          <p14:tracePt t="22021" x="3163888" y="2828925"/>
          <p14:tracePt t="22037" x="3176588" y="2776538"/>
          <p14:tracePt t="22039" x="3176588" y="2763838"/>
          <p14:tracePt t="22053" x="3176588" y="2738438"/>
          <p14:tracePt t="22070" x="3176588" y="2725738"/>
          <p14:tracePt t="22087" x="3176588" y="2698750"/>
          <p14:tracePt t="22104" x="3176588" y="2686050"/>
          <p14:tracePt t="22120" x="3176588" y="2673350"/>
          <p14:tracePt t="22137" x="3176588" y="2660650"/>
          <p14:tracePt t="22393" x="3163888" y="2660650"/>
          <p14:tracePt t="22400" x="3125788" y="2647950"/>
          <p14:tracePt t="22405" x="3048000" y="2582863"/>
          <p14:tracePt t="22413" x="2919413" y="2427288"/>
          <p14:tracePt t="22421" x="2801938" y="2144713"/>
          <p14:tracePt t="22438" x="2725738" y="1833563"/>
          <p14:tracePt t="22441" x="2711450" y="1601788"/>
          <p14:tracePt t="22454" x="2698750" y="1446213"/>
          <p14:tracePt t="22470" x="2698750" y="1304925"/>
          <p14:tracePt t="22488" x="2698750" y="1265238"/>
          <p14:tracePt t="22504" x="2698750" y="1252538"/>
          <p14:tracePt t="22521" x="2698750" y="1239838"/>
          <p14:tracePt t="22547" x="2698750" y="1227138"/>
          <p14:tracePt t="22568" x="2686050" y="1214438"/>
          <p14:tracePt t="22589" x="2673350" y="1214438"/>
          <p14:tracePt t="22595" x="2673350" y="1201738"/>
          <p14:tracePt t="22605" x="2647950" y="1201738"/>
          <p14:tracePt t="22625" x="2647950" y="1187450"/>
          <p14:tracePt t="22637" x="2635250" y="1187450"/>
          <p14:tracePt t="22780" x="2647950" y="1187450"/>
          <p14:tracePt t="22786" x="2660650" y="1187450"/>
          <p14:tracePt t="22795" x="2686050" y="1187450"/>
          <p14:tracePt t="22804" x="2725738" y="1187450"/>
          <p14:tracePt t="22821" x="2751138" y="1187450"/>
          <p14:tracePt t="22837" x="2763838" y="1187450"/>
          <p14:tracePt t="22840" x="2776538" y="1187450"/>
          <p14:tracePt t="22860" x="2789238" y="1187450"/>
          <p14:tracePt t="22939" x="2751138" y="1187450"/>
          <p14:tracePt t="22948" x="2711450" y="1187450"/>
          <p14:tracePt t="22958" x="2673350" y="1187450"/>
          <p14:tracePt t="22971" x="2647950" y="1187450"/>
          <p14:tracePt t="22987" x="2622550" y="1187450"/>
          <p14:tracePt t="23004" x="2608263" y="1187450"/>
          <p14:tracePt t="23026" x="2595563" y="1187450"/>
          <p14:tracePt t="23115" x="2608263" y="1187450"/>
          <p14:tracePt t="23136" x="2622550" y="1187450"/>
          <p14:tracePt t="23144" x="2635250" y="1187450"/>
          <p14:tracePt t="23163" x="2647950" y="1187450"/>
          <p14:tracePt t="23174" x="2660650" y="1187450"/>
          <p14:tracePt t="23284" x="2557463" y="1214438"/>
          <p14:tracePt t="23291" x="2441575" y="1239838"/>
          <p14:tracePt t="23305" x="2338388" y="1252538"/>
          <p14:tracePt t="23322" x="2273300" y="1265238"/>
          <p14:tracePt t="23339" x="2247900" y="1265238"/>
          <p14:tracePt t="23429" x="2260600" y="1265238"/>
          <p14:tracePt t="23438" x="2260600" y="1277938"/>
          <p14:tracePt t="23448" x="2286000" y="1292225"/>
          <p14:tracePt t="23457" x="2298700" y="1304925"/>
          <p14:tracePt t="23471" x="2311400" y="1317625"/>
          <p14:tracePt t="23489" x="2351088" y="1382713"/>
          <p14:tracePt t="23506" x="2376488" y="1408113"/>
          <p14:tracePt t="23509" x="2401888" y="1458913"/>
          <p14:tracePt t="23522" x="2427288" y="1524000"/>
          <p14:tracePt t="23538" x="2517775" y="1717675"/>
          <p14:tracePt t="23556" x="2582863" y="1911350"/>
          <p14:tracePt t="23572" x="2622550" y="2014538"/>
          <p14:tracePt t="23587" x="2647950" y="2220913"/>
          <p14:tracePt t="23605" x="2660650" y="2427288"/>
          <p14:tracePt t="23621" x="2673350" y="2544763"/>
          <p14:tracePt t="23637" x="2686050" y="2816225"/>
          <p14:tracePt t="23654" x="2711450" y="3009900"/>
          <p14:tracePt t="23671" x="2711450" y="3060700"/>
          <p14:tracePt t="23674" x="2725738" y="3138488"/>
          <p14:tracePt t="23689" x="2725738" y="3189288"/>
          <p14:tracePt t="23705" x="2725738" y="3241675"/>
          <p14:tracePt t="23722" x="2738438" y="3294063"/>
          <p14:tracePt t="23738" x="2738438" y="3306763"/>
          <p14:tracePt t="23755" x="2738438" y="3332163"/>
          <p14:tracePt t="23771" x="2738438" y="3344863"/>
          <p14:tracePt t="23788" x="2738438" y="3357563"/>
          <p14:tracePt t="24019" x="2738438" y="3370263"/>
          <p14:tracePt t="24031" x="2738438" y="3409950"/>
          <p14:tracePt t="24039" x="2738438" y="3448050"/>
          <p14:tracePt t="24055" x="2698750" y="3500438"/>
          <p14:tracePt t="24071" x="2698750" y="3513138"/>
          <p14:tracePt t="24075" x="2686050" y="3513138"/>
          <p14:tracePt t="24089" x="2686050" y="3525838"/>
          <p14:tracePt t="24105" x="2673350" y="3525838"/>
          <p14:tracePt t="24122" x="2660650" y="3525838"/>
          <p14:tracePt t="24125" x="2647950" y="3525838"/>
          <p14:tracePt t="24143" x="2635250" y="3525838"/>
          <p14:tracePt t="24163" x="2608263" y="3525838"/>
          <p14:tracePt t="24171" x="2595563" y="3525838"/>
          <p14:tracePt t="24189" x="2582863" y="3525838"/>
          <p14:tracePt t="24205" x="2505075" y="3513138"/>
          <p14:tracePt t="24222" x="2363788" y="3448050"/>
          <p14:tracePt t="24238" x="2311400" y="3435350"/>
          <p14:tracePt t="24241" x="2260600" y="3409950"/>
          <p14:tracePt t="24255" x="2247900" y="3384550"/>
          <p14:tracePt t="24272" x="2220913" y="3370263"/>
          <p14:tracePt t="24309" x="2208213" y="3357563"/>
          <p14:tracePt t="24338" x="2195513" y="3357563"/>
          <p14:tracePt t="24398" x="2195513" y="3344863"/>
          <p14:tracePt t="24448" x="2208213" y="3344863"/>
          <p14:tracePt t="24457" x="2260600" y="3344863"/>
          <p14:tracePt t="24472" x="2338388" y="3344863"/>
          <p14:tracePt t="24488" x="2441575" y="3344863"/>
          <p14:tracePt t="24506" x="2557463" y="3344863"/>
          <p14:tracePt t="24522" x="2635250" y="3344863"/>
          <p14:tracePt t="24538" x="2879725" y="3344863"/>
          <p14:tracePt t="24555" x="3113088" y="3344863"/>
          <p14:tracePt t="24572" x="3203575" y="3344863"/>
          <p14:tracePt t="24575" x="3254375" y="3344863"/>
          <p14:tracePt t="24588" x="3306763" y="3344863"/>
          <p14:tracePt t="24604" x="3357563" y="3344863"/>
          <p14:tracePt t="24621" x="3384550" y="3344863"/>
          <p14:tracePt t="24639" x="3409950" y="3344863"/>
          <p14:tracePt t="24655" x="3422650" y="3357563"/>
          <p14:tracePt t="24684" x="3435350" y="3357563"/>
          <p14:tracePt t="24701" x="3448050" y="3357563"/>
          <p14:tracePt t="24710" x="3448050" y="3370263"/>
          <p14:tracePt t="24722" x="3460750" y="3370263"/>
          <p14:tracePt t="24789" x="3460750" y="3384550"/>
          <p14:tracePt t="24848" x="3435350" y="3384550"/>
          <p14:tracePt t="24858" x="3397250" y="3384550"/>
          <p14:tracePt t="24867" x="3344863" y="3384550"/>
          <p14:tracePt t="24877" x="3279775" y="3384550"/>
          <p14:tracePt t="24889" x="3228975" y="3384550"/>
          <p14:tracePt t="24906" x="3009900" y="3384550"/>
          <p14:tracePt t="24922" x="2957513" y="3384550"/>
          <p14:tracePt t="24938" x="2879725" y="3370263"/>
          <p14:tracePt t="24955" x="2828925" y="3357563"/>
          <p14:tracePt t="24971" x="2816225" y="3357563"/>
          <p14:tracePt t="24988" x="2801938" y="3357563"/>
          <p14:tracePt t="25005" x="2789238" y="3357563"/>
          <p14:tracePt t="25021" x="2789238" y="3344863"/>
          <p14:tracePt t="25039" x="2776538" y="3344863"/>
          <p14:tracePt t="25055" x="2763838" y="3344863"/>
          <p14:tracePt t="25072" x="2751138" y="3344863"/>
          <p14:tracePt t="25165" x="2776538" y="3344863"/>
          <p14:tracePt t="25172" x="2816225" y="3332163"/>
          <p14:tracePt t="25189" x="2879725" y="3319463"/>
          <p14:tracePt t="25206" x="2919413" y="3319463"/>
          <p14:tracePt t="25222" x="2982913" y="3306763"/>
          <p14:tracePt t="25238" x="3022600" y="3306763"/>
          <p14:tracePt t="25242" x="3048000" y="3306763"/>
          <p14:tracePt t="25255" x="3060700" y="3294063"/>
          <p14:tracePt t="25272" x="3086100" y="3294063"/>
          <p14:tracePt t="25298" x="3100388" y="3294063"/>
          <p14:tracePt t="25307" x="3113088" y="3294063"/>
          <p14:tracePt t="26303" x="3100388" y="3294063"/>
          <p14:tracePt t="26316" x="3073400" y="3279775"/>
          <p14:tracePt t="26320" x="3022600" y="3241675"/>
          <p14:tracePt t="26328" x="2970213" y="3189288"/>
          <p14:tracePt t="26339" x="2906713" y="3163888"/>
          <p14:tracePt t="26356" x="2776538" y="3035300"/>
          <p14:tracePt t="26372" x="2698750" y="2957513"/>
          <p14:tracePt t="26389" x="2544763" y="2789238"/>
          <p14:tracePt t="26406" x="2441575" y="2673350"/>
          <p14:tracePt t="26423" x="2389188" y="2570163"/>
          <p14:tracePt t="26425" x="2338388" y="2479675"/>
          <p14:tracePt t="26439" x="2311400" y="2414588"/>
          <p14:tracePt t="26455" x="2273300" y="2324100"/>
          <p14:tracePt t="26473" x="2233613" y="2273300"/>
          <p14:tracePt t="26475" x="2220913" y="2247900"/>
          <p14:tracePt t="26490" x="2208213" y="2208213"/>
          <p14:tracePt t="26506" x="2144713" y="2105025"/>
          <p14:tracePt t="26523" x="2092325" y="2001838"/>
          <p14:tracePt t="26539" x="2079625" y="1976438"/>
          <p14:tracePt t="26555" x="2054225" y="1911350"/>
          <p14:tracePt t="26572" x="2027238" y="1873250"/>
          <p14:tracePt t="26589" x="2027238" y="1846263"/>
          <p14:tracePt t="26592" x="2014538" y="1846263"/>
          <p14:tracePt t="26606" x="2014538" y="1833563"/>
          <p14:tracePt t="26623" x="2014538" y="1820863"/>
          <p14:tracePt t="26639" x="1989138" y="1795463"/>
          <p14:tracePt t="26659" x="1976438" y="1770063"/>
          <p14:tracePt t="26673" x="1949450" y="1743075"/>
          <p14:tracePt t="26690" x="1911350" y="1704975"/>
          <p14:tracePt t="26706" x="1898650" y="1692275"/>
          <p14:tracePt t="26708" x="1873250" y="1665288"/>
          <p14:tracePt t="26730" x="1860550" y="1652588"/>
          <p14:tracePt t="26741" x="1846263" y="1639888"/>
          <p14:tracePt t="26757" x="1833563" y="1614488"/>
          <p14:tracePt t="26773" x="1808163" y="1601788"/>
          <p14:tracePt t="26789" x="1782763" y="1589088"/>
          <p14:tracePt t="26807" x="1755775" y="1562100"/>
          <p14:tracePt t="26823" x="1743075" y="1549400"/>
          <p14:tracePt t="26839" x="1717675" y="1536700"/>
          <p14:tracePt t="26857" x="1692275" y="1511300"/>
          <p14:tracePt t="26872" x="1679575" y="1511300"/>
          <p14:tracePt t="26890" x="1665288" y="1498600"/>
          <p14:tracePt t="26906" x="1652588" y="1485900"/>
          <p14:tracePt t="26923" x="1639888" y="1485900"/>
          <p14:tracePt t="26939" x="1639888" y="1471613"/>
          <p14:tracePt t="26955" x="1627188" y="1458913"/>
          <p14:tracePt t="26973" x="1614488" y="1446213"/>
          <p14:tracePt t="27062" x="1614488" y="1433513"/>
          <p14:tracePt t="27102" x="1755775" y="1420813"/>
          <p14:tracePt t="27111" x="2130425" y="1343025"/>
          <p14:tracePt t="27122" x="2635250" y="1265238"/>
          <p14:tracePt t="27139" x="3357563" y="1227138"/>
          <p14:tracePt t="27156" x="3525838" y="1227138"/>
          <p14:tracePt t="27159" x="3616325" y="1227138"/>
          <p14:tracePt t="27173" x="3654425" y="1227138"/>
          <p14:tracePt t="27190" x="3694113" y="1227138"/>
          <p14:tracePt t="27206" x="3719513" y="1227138"/>
          <p14:tracePt t="27224" x="3732213" y="1227138"/>
          <p14:tracePt t="27239" x="3757613" y="1239838"/>
          <p14:tracePt t="27257" x="3771900" y="1239838"/>
          <p14:tracePt t="27273" x="3797300" y="1239838"/>
          <p14:tracePt t="27277" x="3810000" y="1239838"/>
          <p14:tracePt t="27290" x="3822700" y="1252538"/>
          <p14:tracePt t="27307" x="3848100" y="1252538"/>
          <p14:tracePt t="27326" x="3862388" y="1252538"/>
          <p14:tracePt t="27346" x="3875088" y="1252538"/>
          <p14:tracePt t="27404" x="3887788" y="1252538"/>
          <p14:tracePt t="27674" x="3875088" y="1252538"/>
          <p14:tracePt t="27698" x="3862388" y="1252538"/>
          <p14:tracePt t="27707" x="3848100" y="1252538"/>
          <p14:tracePt t="27757" x="3835400" y="1252538"/>
          <p14:tracePt t="27786" x="3822700" y="1252538"/>
          <p14:tracePt t="27816" x="3810000" y="1252538"/>
          <p14:tracePt t="27844" x="3797300" y="1252538"/>
          <p14:tracePt t="27855" x="3784600" y="1252538"/>
          <p14:tracePt t="27895" x="3771900" y="1252538"/>
          <p14:tracePt t="28282" x="3744913" y="1252538"/>
          <p14:tracePt t="28289" x="3706813" y="1252538"/>
          <p14:tracePt t="28299" x="3681413" y="1252538"/>
          <p14:tracePt t="28306" x="3603625" y="1239838"/>
          <p14:tracePt t="28324" x="3473450" y="1214438"/>
          <p14:tracePt t="28341" x="3435350" y="1214438"/>
          <p14:tracePt t="28344" x="3397250" y="1201738"/>
          <p14:tracePt t="28357" x="3384550" y="1201738"/>
          <p14:tracePt t="28374" x="3357563" y="1187450"/>
          <p14:tracePt t="28405" x="3344863" y="1187450"/>
          <p14:tracePt t="28414" x="3332163" y="1187450"/>
          <p14:tracePt t="28452" x="3319463" y="1187450"/>
          <p14:tracePt t="28472" x="3306763" y="1187450"/>
          <p14:tracePt t="28502" x="3306763" y="1174750"/>
          <p14:tracePt t="28511" x="3294063" y="1174750"/>
          <p14:tracePt t="28539" x="3279775" y="1174750"/>
          <p14:tracePt t="28571" x="3267075" y="1174750"/>
          <p14:tracePt t="28580" x="3254375" y="1174750"/>
          <p14:tracePt t="28590" x="3228975" y="1174750"/>
          <p14:tracePt t="28607" x="3176588" y="1174750"/>
          <p14:tracePt t="28624" x="3151188" y="1174750"/>
          <p14:tracePt t="28640" x="3113088" y="1174750"/>
          <p14:tracePt t="28657" x="3100388" y="1174750"/>
          <p14:tracePt t="28674" x="3086100" y="1174750"/>
          <p14:tracePt t="28690" x="3073400" y="1174750"/>
          <p14:tracePt t="28717" x="3060700" y="1174750"/>
          <p14:tracePt t="28725" x="3048000" y="1174750"/>
          <p14:tracePt t="28740" x="3035300" y="1174750"/>
          <p14:tracePt t="28757" x="3009900" y="1174750"/>
          <p14:tracePt t="28774" x="2995613" y="1174750"/>
          <p14:tracePt t="28794" x="2982913" y="1174750"/>
          <p14:tracePt t="28833" x="2970213" y="1174750"/>
          <p14:tracePt t="28844" x="2970213" y="1162050"/>
          <p14:tracePt t="28884" x="2957513" y="1162050"/>
          <p14:tracePt t="30004" x="2944813" y="1162050"/>
          <p14:tracePt t="30021" x="2906713" y="1214438"/>
          <p14:tracePt t="30032" x="2828925" y="1265238"/>
          <p14:tracePt t="30040" x="2725738" y="1317625"/>
          <p14:tracePt t="30058" x="2608263" y="1382713"/>
          <p14:tracePt t="30074" x="2582863" y="1408113"/>
          <p14:tracePt t="30091" x="2544763" y="1420813"/>
          <p14:tracePt t="30107" x="2532063" y="1433513"/>
          <p14:tracePt t="30123" x="2517775" y="1433513"/>
          <p14:tracePt t="30147" x="2505075" y="1433513"/>
          <p14:tracePt t="30166" x="2492375" y="1433513"/>
          <p14:tracePt t="30176" x="2466975" y="1446213"/>
          <p14:tracePt t="30191" x="2401888" y="1485900"/>
          <p14:tracePt t="30208" x="2233613" y="1549400"/>
          <p14:tracePt t="30225" x="2144713" y="1589088"/>
          <p14:tracePt t="30242" x="2117725" y="1601788"/>
          <p14:tracePt t="30244" x="2105025" y="1601788"/>
          <p14:tracePt t="30257" x="2092325" y="1614488"/>
          <p14:tracePt t="30274" x="2079625" y="1614488"/>
          <p14:tracePt t="30293" x="2066925" y="1614488"/>
          <p14:tracePt t="30323" x="2054225" y="1627188"/>
          <p14:tracePt t="30333" x="2014538" y="1627188"/>
          <p14:tracePt t="30344" x="1949450" y="1652588"/>
          <p14:tracePt t="30358" x="1885950" y="1692275"/>
          <p14:tracePt t="30373" x="1795463" y="1730375"/>
          <p14:tracePt t="30390" x="1755775" y="1743075"/>
          <p14:tracePt t="30408" x="1743075" y="1755775"/>
          <p14:tracePt t="30411" x="1730375" y="1755775"/>
          <p14:tracePt t="30431" x="1717675" y="1755775"/>
          <p14:tracePt t="30452" x="1704975" y="1755775"/>
          <p14:tracePt t="30470" x="1679575" y="1770063"/>
          <p14:tracePt t="30479" x="1639888" y="1782763"/>
          <p14:tracePt t="30491" x="1562100" y="1820863"/>
          <p14:tracePt t="30508" x="1471613" y="1873250"/>
          <p14:tracePt t="30524" x="1433513" y="1885950"/>
          <p14:tracePt t="30540" x="1382713" y="1898650"/>
          <p14:tracePt t="30557" x="1355725" y="1911350"/>
          <p14:tracePt t="30577" x="1343025" y="1911350"/>
          <p14:tracePt t="30597" x="1330325" y="1911350"/>
          <p14:tracePt t="30618" x="1317625" y="1911350"/>
          <p14:tracePt t="30636" x="1304925" y="1911350"/>
          <p14:tracePt t="30656" x="1292225" y="1911350"/>
          <p14:tracePt t="30666" x="1277938" y="1911350"/>
          <p14:tracePt t="30685" x="1265238" y="1911350"/>
          <p14:tracePt t="30695" x="1265238" y="1898650"/>
          <p14:tracePt t="30707" x="1252538" y="1898650"/>
          <p14:tracePt t="30724" x="1239838" y="1898650"/>
          <p14:tracePt t="30741" x="1227138" y="1898650"/>
          <p14:tracePt t="30765" x="1214438" y="1898650"/>
          <p14:tracePt t="30774" x="1214438" y="1885950"/>
          <p14:tracePt t="30791" x="1201738" y="1885950"/>
          <p14:tracePt t="30811" x="1187450" y="1873250"/>
          <p14:tracePt t="30835" x="1174750" y="1873250"/>
          <p14:tracePt t="30842" x="1162050" y="1873250"/>
          <p14:tracePt t="30860" x="1162050" y="1860550"/>
          <p14:tracePt t="30875" x="1149350" y="1860550"/>
          <p14:tracePt t="30900" x="1136650" y="1860550"/>
          <p14:tracePt t="30909" x="1136650" y="1846263"/>
          <p14:tracePt t="30960" x="1123950" y="1846263"/>
          <p14:tracePt t="30970" x="1123950" y="1833563"/>
          <p14:tracePt t="31037" x="1111250" y="1833563"/>
          <p14:tracePt t="31067" x="1111250" y="1820863"/>
          <p14:tracePt t="31107" x="1098550" y="1820863"/>
          <p14:tracePt t="31206" x="1098550" y="1808163"/>
          <p14:tracePt t="31434" x="1111250" y="1808163"/>
          <p14:tracePt t="31451" x="1123950" y="1808163"/>
          <p14:tracePt t="31517" x="1136650" y="1808163"/>
          <p14:tracePt t="31671" x="1149350" y="1808163"/>
          <p14:tracePt t="31847" x="1162050" y="1808163"/>
          <p14:tracePt t="31870" x="1174750" y="1808163"/>
          <p14:tracePt t="31918" x="1187450" y="1808163"/>
          <p14:tracePt t="31957" x="1201738" y="1808163"/>
          <p14:tracePt t="31987" x="1214438" y="1808163"/>
          <p14:tracePt t="32007" x="1239838" y="1808163"/>
          <p14:tracePt t="32029" x="1252538" y="1808163"/>
          <p14:tracePt t="32045" x="1265238" y="1808163"/>
          <p14:tracePt t="32057" x="1277938" y="1808163"/>
          <p14:tracePt t="32075" x="1292225" y="1808163"/>
          <p14:tracePt t="32105" x="1304925" y="1808163"/>
          <p14:tracePt t="32124" x="1317625" y="1808163"/>
          <p14:tracePt t="32134" x="1330325" y="1808163"/>
          <p14:tracePt t="32145" x="1343025" y="1808163"/>
          <p14:tracePt t="32159" x="1355725" y="1808163"/>
          <p14:tracePt t="32175" x="1395413" y="1808163"/>
          <p14:tracePt t="32192" x="1408113" y="1808163"/>
          <p14:tracePt t="32208" x="1420813" y="1808163"/>
          <p14:tracePt t="32225" x="1433513" y="1808163"/>
          <p14:tracePt t="32242" x="1446213" y="1808163"/>
          <p14:tracePt t="32259" x="1458913" y="1808163"/>
          <p14:tracePt t="32275" x="1471613" y="1808163"/>
          <p14:tracePt t="32292" x="1485900" y="1808163"/>
          <p14:tracePt t="32309" x="1498600" y="1808163"/>
          <p14:tracePt t="32326" x="1511300" y="1808163"/>
          <p14:tracePt t="32341" x="1524000" y="1808163"/>
          <p14:tracePt t="32358" x="1536700" y="1808163"/>
          <p14:tracePt t="32375" x="1549400" y="1808163"/>
          <p14:tracePt t="32409" x="1562100" y="1808163"/>
          <p14:tracePt t="32438" x="1576388" y="1808163"/>
          <p14:tracePt t="32448" x="1589088" y="1808163"/>
          <p14:tracePt t="32468" x="1601788" y="1808163"/>
          <p14:tracePt t="32486" x="1614488" y="1808163"/>
          <p14:tracePt t="32507" x="1627188" y="1808163"/>
          <p14:tracePt t="32536" x="1639888" y="1808163"/>
          <p14:tracePt t="32555" x="1652588" y="1808163"/>
          <p14:tracePt t="32596" x="1665288" y="1808163"/>
          <p14:tracePt t="32643" x="1679575" y="1808163"/>
          <p14:tracePt t="32747" x="1692275" y="1808163"/>
          <p14:tracePt t="32921" x="1704975" y="1808163"/>
          <p14:tracePt t="32990" x="1717675" y="1808163"/>
          <p14:tracePt t="33035" x="1730375" y="1808163"/>
          <p14:tracePt t="33065" x="1743075" y="1808163"/>
          <p14:tracePt t="33084" x="1755775" y="1808163"/>
          <p14:tracePt t="33114" x="1770063" y="1808163"/>
          <p14:tracePt t="33174" x="1782763" y="1808163"/>
          <p14:tracePt t="33271" x="1795463" y="1808163"/>
          <p14:tracePt t="33322" x="1808163" y="1808163"/>
          <p14:tracePt t="33349" x="1820863" y="1808163"/>
          <p14:tracePt t="33358" x="1833563" y="1808163"/>
          <p14:tracePt t="33367" x="1846263" y="1808163"/>
          <p14:tracePt t="33378" x="1873250" y="1808163"/>
          <p14:tracePt t="33393" x="1898650" y="1808163"/>
          <p14:tracePt t="33409" x="1924050" y="1808163"/>
          <p14:tracePt t="33426" x="1949450" y="1808163"/>
          <p14:tracePt t="33442" x="1963738" y="1808163"/>
          <p14:tracePt t="33458" x="1976438" y="1808163"/>
          <p14:tracePt t="33477" x="1989138" y="1795463"/>
          <p14:tracePt t="33492" x="2001838" y="1795463"/>
          <p14:tracePt t="33509" x="2039938" y="1795463"/>
          <p14:tracePt t="33526" x="2054225" y="1782763"/>
          <p14:tracePt t="33543" x="2066925" y="1782763"/>
          <p14:tracePt t="33564" x="2079625" y="1782763"/>
          <p14:tracePt t="33594" x="2092325" y="1782763"/>
          <p14:tracePt t="33661" x="2105025" y="1782763"/>
          <p14:tracePt t="33968" x="2117725" y="1782763"/>
          <p14:tracePt t="34194" x="2105025" y="1782763"/>
          <p14:tracePt t="34260" x="2092325" y="1782763"/>
          <p14:tracePt t="34408" x="2105025" y="1782763"/>
          <p14:tracePt t="34418" x="2130425" y="1782763"/>
          <p14:tracePt t="34436" x="2157413" y="1782763"/>
          <p14:tracePt t="34445" x="2170113" y="1782763"/>
          <p14:tracePt t="34460" x="2182813" y="1782763"/>
          <p14:tracePt t="34476" x="2233613" y="1782763"/>
          <p14:tracePt t="34492" x="2273300" y="1782763"/>
          <p14:tracePt t="34495" x="2311400" y="1782763"/>
          <p14:tracePt t="34510" x="2363788" y="1782763"/>
          <p14:tracePt t="34526" x="2454275" y="1782763"/>
          <p14:tracePt t="34543" x="2479675" y="1782763"/>
          <p14:tracePt t="34546" x="2492375" y="1782763"/>
          <p14:tracePt t="34560" x="2505075" y="1782763"/>
          <p14:tracePt t="34563" x="2517775" y="1782763"/>
          <p14:tracePt t="34582" x="2532063" y="1782763"/>
          <p14:tracePt t="34593" x="2544763" y="1782763"/>
          <p14:tracePt t="34611" x="2557463" y="1782763"/>
          <p14:tracePt t="34626" x="2570163" y="1782763"/>
          <p14:tracePt t="34643" x="2622550" y="1782763"/>
          <p14:tracePt t="34660" x="2660650" y="1782763"/>
          <p14:tracePt t="34662" x="2725738" y="1782763"/>
          <p14:tracePt t="34677" x="2751138" y="1782763"/>
          <p14:tracePt t="34680" x="2789238" y="1782763"/>
          <p14:tracePt t="34693" x="2801938" y="1782763"/>
          <p14:tracePt t="34710" x="2828925" y="1782763"/>
          <p14:tracePt t="34729" x="2841625" y="1782763"/>
          <p14:tracePt t="34748" x="2854325" y="1782763"/>
          <p14:tracePt t="34759" x="2879725" y="1782763"/>
          <p14:tracePt t="34776" x="2892425" y="1782763"/>
          <p14:tracePt t="34779" x="2932113" y="1782763"/>
          <p14:tracePt t="34794" x="2957513" y="1782763"/>
          <p14:tracePt t="34810" x="3060700" y="1782763"/>
          <p14:tracePt t="34827" x="3125788" y="1782763"/>
          <p14:tracePt t="34843" x="3163888" y="1782763"/>
          <p14:tracePt t="34846" x="3176588" y="1782763"/>
          <p14:tracePt t="34867" x="3189288" y="1782763"/>
          <p14:tracePt t="34876" x="3203575" y="1782763"/>
          <p14:tracePt t="34895" x="3216275" y="1782763"/>
          <p14:tracePt t="34925" x="3228975" y="1782763"/>
          <p14:tracePt t="34945" x="3241675" y="1782763"/>
          <p14:tracePt t="34955" x="3254375" y="1782763"/>
          <p14:tracePt t="34983" x="3267075" y="1782763"/>
          <p14:tracePt t="35012" x="3279775" y="1782763"/>
          <p14:tracePt t="35104" x="3294063" y="1782763"/>
          <p14:tracePt t="35644" x="3306763" y="1782763"/>
          <p14:tracePt t="35654" x="3319463" y="1782763"/>
          <p14:tracePt t="35663" x="3357563" y="1782763"/>
          <p14:tracePt t="35676" x="3422650" y="1782763"/>
          <p14:tracePt t="35679" x="3500438" y="1770063"/>
          <p14:tracePt t="35693" x="3578225" y="1770063"/>
          <p14:tracePt t="35710" x="3694113" y="1770063"/>
          <p14:tracePt t="35727" x="3744913" y="1770063"/>
          <p14:tracePt t="35743" x="3771900" y="1770063"/>
          <p14:tracePt t="35760" x="3822700" y="1770063"/>
          <p14:tracePt t="35777" x="3900488" y="1770063"/>
          <p14:tracePt t="35793" x="3913188" y="1770063"/>
          <p14:tracePt t="35810" x="3938588" y="1770063"/>
          <p14:tracePt t="35827" x="3965575" y="1770063"/>
          <p14:tracePt t="35844" x="3978275" y="1770063"/>
          <p14:tracePt t="35848" x="4003675" y="1770063"/>
          <p14:tracePt t="35861" x="4016375" y="1770063"/>
          <p14:tracePt t="35877" x="4056063" y="1770063"/>
          <p14:tracePt t="35893" x="4132263" y="1770063"/>
          <p14:tracePt t="35910" x="4184650" y="1770063"/>
          <p14:tracePt t="35926" x="4262438" y="1755775"/>
          <p14:tracePt t="35944" x="4287838" y="1755775"/>
          <p14:tracePt t="35960" x="4300538" y="1755775"/>
          <p14:tracePt t="35963" x="4313238" y="1755775"/>
          <p14:tracePt t="35977" x="4325938" y="1755775"/>
          <p14:tracePt t="35993" x="4340225" y="1755775"/>
          <p14:tracePt t="36014" x="4352925" y="1755775"/>
          <p14:tracePt t="36027" x="4365625" y="1755775"/>
          <p14:tracePt t="36044" x="4391025" y="1755775"/>
          <p14:tracePt t="36060" x="4430713" y="1755775"/>
          <p14:tracePt t="36077" x="4456113" y="1755775"/>
          <p14:tracePt t="36093" x="4468813" y="1755775"/>
          <p14:tracePt t="36110" x="4494213" y="1755775"/>
          <p14:tracePt t="36129" x="4506913" y="1755775"/>
          <p14:tracePt t="36149" x="4519613" y="1755775"/>
          <p14:tracePt t="36160" x="4533900" y="1755775"/>
          <p14:tracePt t="36190" x="4546600" y="1755775"/>
          <p14:tracePt t="36209" x="4559300" y="1755775"/>
          <p14:tracePt t="36227" x="4572000" y="1755775"/>
          <p14:tracePt t="36237" x="4584700" y="1755775"/>
          <p14:tracePt t="36258" x="4597400" y="1755775"/>
          <p14:tracePt t="36275" x="4610100" y="1755775"/>
          <p14:tracePt t="36315" x="4624388" y="1755775"/>
          <p14:tracePt t="36335" x="4637088" y="1755775"/>
          <p14:tracePt t="36394" x="4649788" y="1755775"/>
          <p14:tracePt t="37146" x="4662488" y="1755775"/>
          <p14:tracePt t="37159" x="4713288" y="1755775"/>
          <p14:tracePt t="37163" x="4856163" y="1782763"/>
          <p14:tracePt t="37171" x="4972050" y="1795463"/>
          <p14:tracePt t="37179" x="5075238" y="1808163"/>
          <p14:tracePt t="37195" x="5140325" y="1820863"/>
          <p14:tracePt t="37198" x="5192713" y="1833563"/>
          <p14:tracePt t="37210" x="5243513" y="1833563"/>
          <p14:tracePt t="37227" x="5308600" y="1833563"/>
          <p14:tracePt t="37246" x="5372100" y="1833563"/>
          <p14:tracePt t="37260" x="5399088" y="1833563"/>
          <p14:tracePt t="37277" x="5437188" y="1833563"/>
          <p14:tracePt t="37295" x="5449888" y="1833563"/>
          <p14:tracePt t="37297" x="5462588" y="1833563"/>
          <p14:tracePt t="37311" x="5475288" y="1833563"/>
          <p14:tracePt t="37314" x="5489575" y="1833563"/>
          <p14:tracePt t="37334" x="5502275" y="1833563"/>
          <p14:tracePt t="37344" x="5514975" y="1833563"/>
          <p14:tracePt t="37373" x="5527675" y="1833563"/>
          <p14:tracePt t="37394" x="5540375" y="1833563"/>
          <p14:tracePt t="37412" x="5553075" y="1833563"/>
          <p14:tracePt t="37422" x="5565775" y="1833563"/>
          <p14:tracePt t="37567" x="5553075" y="1833563"/>
          <p14:tracePt t="37580" x="5540375" y="1833563"/>
          <p14:tracePt t="37588" x="5502275" y="1833563"/>
          <p14:tracePt t="37598" x="5475288" y="1833563"/>
          <p14:tracePt t="37610" x="5399088" y="1833563"/>
          <p14:tracePt t="37627" x="5334000" y="1833563"/>
          <p14:tracePt t="37643" x="5308600" y="1833563"/>
          <p14:tracePt t="37660" x="5281613" y="1833563"/>
          <p14:tracePt t="37677" x="5268913" y="1833563"/>
          <p14:tracePt t="37745" x="5256213" y="1833563"/>
          <p14:tracePt t="37835" x="5281613" y="1833563"/>
          <p14:tracePt t="37845" x="5321300" y="1833563"/>
          <p14:tracePt t="37855" x="5359400" y="1833563"/>
          <p14:tracePt t="37862" x="5399088" y="1833563"/>
          <p14:tracePt t="37878" x="5424488" y="1833563"/>
          <p14:tracePt t="37894" x="5449888" y="1833563"/>
          <p14:tracePt t="37922" x="5462588" y="1833563"/>
          <p14:tracePt t="37960" x="5462588" y="1820863"/>
          <p14:tracePt t="37990" x="5475288" y="1820863"/>
          <p14:tracePt t="38713" x="5475288" y="1808163"/>
          <p14:tracePt t="38719" x="5462588" y="1808163"/>
          <p14:tracePt t="38729" x="5437188" y="1808163"/>
          <p14:tracePt t="38735" x="5359400" y="1808163"/>
          <p14:tracePt t="38745" x="5256213" y="1808163"/>
          <p14:tracePt t="38762" x="5127625" y="1808163"/>
          <p14:tracePt t="38765" x="4972050" y="1820863"/>
          <p14:tracePt t="38779" x="4868863" y="1820863"/>
          <p14:tracePt t="38795" x="4765675" y="1833563"/>
          <p14:tracePt t="38812" x="4713288" y="1833563"/>
          <p14:tracePt t="38827" x="4700588" y="1833563"/>
          <p14:tracePt t="38844" x="4675188" y="1833563"/>
          <p14:tracePt t="38861" x="4662488" y="1833563"/>
          <p14:tracePt t="38881" x="4649788" y="1833563"/>
          <p14:tracePt t="38900" x="4637088" y="1833563"/>
          <p14:tracePt t="38911" x="4624388" y="1833563"/>
          <p14:tracePt t="39024" x="4637088" y="1833563"/>
          <p14:tracePt t="39036" x="4675188" y="1833563"/>
          <p14:tracePt t="39040" x="4713288" y="1833563"/>
          <p14:tracePt t="39047" x="4778375" y="1820863"/>
          <p14:tracePt t="39061" x="4830763" y="1808163"/>
          <p14:tracePt t="39078" x="4946650" y="1782763"/>
          <p14:tracePt t="39094" x="5011738" y="1782763"/>
          <p14:tracePt t="39111" x="5140325" y="1770063"/>
          <p14:tracePt t="39128" x="5230813" y="1770063"/>
          <p14:tracePt t="39145" x="5281613" y="1770063"/>
          <p14:tracePt t="39162" x="5295900" y="1770063"/>
          <p14:tracePt t="39178" x="5308600" y="1770063"/>
          <p14:tracePt t="39194" x="5321300" y="1770063"/>
          <p14:tracePt t="39243" x="5334000" y="1770063"/>
          <p14:tracePt t="39295" x="5346700" y="1770063"/>
          <p14:tracePt t="39332" x="5359400" y="1770063"/>
          <p14:tracePt t="39531" x="5372100" y="1770063"/>
          <p14:tracePt t="39557" x="5386388" y="1770063"/>
          <p14:tracePt t="39588" x="5399088" y="1770063"/>
          <p14:tracePt t="39599" x="5411788" y="1770063"/>
          <p14:tracePt t="39635" x="5424488" y="1770063"/>
          <p14:tracePt t="39704" x="5437188" y="1770063"/>
          <p14:tracePt t="40308" x="5424488" y="1770063"/>
          <p14:tracePt t="40323" x="5399088" y="1770063"/>
          <p14:tracePt t="40332" x="5359400" y="1770063"/>
          <p14:tracePt t="40346" x="5295900" y="1795463"/>
          <p14:tracePt t="40362" x="5165725" y="1833563"/>
          <p14:tracePt t="40380" x="5087938" y="1846263"/>
          <p14:tracePt t="40383" x="5049838" y="1860550"/>
          <p14:tracePt t="40396" x="5024438" y="1860550"/>
          <p14:tracePt t="40412" x="4997450" y="1860550"/>
          <p14:tracePt t="40429" x="4984750" y="1860550"/>
          <p14:tracePt t="40458" x="4972050" y="1860550"/>
          <p14:tracePt t="40468" x="4959350" y="1860550"/>
          <p14:tracePt t="40518" x="4946650" y="1860550"/>
          <p14:tracePt t="40673" x="4959350" y="1860550"/>
          <p14:tracePt t="40679" x="4972050" y="1860550"/>
          <p14:tracePt t="40687" x="4997450" y="1860550"/>
          <p14:tracePt t="40696" x="5037138" y="1860550"/>
          <p14:tracePt t="40713" x="5087938" y="1860550"/>
          <p14:tracePt t="40729" x="5102225" y="1860550"/>
          <p14:tracePt t="40732" x="5114925" y="1860550"/>
          <p14:tracePt t="40746" x="5127625" y="1860550"/>
          <p14:tracePt t="40762" x="5153025" y="1860550"/>
          <p14:tracePt t="40779" x="5165725" y="1860550"/>
          <p14:tracePt t="40782" x="5178425" y="1860550"/>
          <p14:tracePt t="40796" x="5192713" y="1860550"/>
          <p14:tracePt t="40812" x="5205413" y="1860550"/>
          <p14:tracePt t="40828" x="5218113" y="1860550"/>
          <p14:tracePt t="40845" x="5230813" y="1860550"/>
          <p14:tracePt t="40862" x="5243513" y="1860550"/>
          <p14:tracePt t="40879" x="5256213" y="1860550"/>
          <p14:tracePt t="40896" x="5268913" y="1860550"/>
          <p14:tracePt t="40912" x="5281613" y="1860550"/>
          <p14:tracePt t="40939" x="5295900" y="1860550"/>
          <p14:tracePt t="40950" x="5308600" y="1860550"/>
          <p14:tracePt t="40977" x="5321300" y="1860550"/>
          <p14:tracePt t="40997" x="5334000" y="1860550"/>
          <p14:tracePt t="41047" x="5346700" y="1860550"/>
          <p14:tracePt t="41115" x="5359400" y="1860550"/>
          <p14:tracePt t="41134" x="5372100" y="1860550"/>
          <p14:tracePt t="41163" x="5386388" y="1860550"/>
          <p14:tracePt t="41203" x="5399088" y="1860550"/>
          <p14:tracePt t="41252" x="5411788" y="1860550"/>
          <p14:tracePt t="41274" x="5424488" y="1860550"/>
          <p14:tracePt t="41332" x="5437188" y="1860550"/>
          <p14:tracePt t="41426" x="5449888" y="1860550"/>
          <p14:tracePt t="41914" x="5449888" y="1846263"/>
          <p14:tracePt t="43051" x="5437188" y="1846263"/>
          <p14:tracePt t="43083" x="5424488" y="1846263"/>
          <p14:tracePt t="43093" x="5411788" y="1846263"/>
          <p14:tracePt t="43112" x="5399088" y="1846263"/>
          <p14:tracePt t="43123" x="5386388" y="1846263"/>
          <p14:tracePt t="43132" x="5359400" y="1846263"/>
          <p14:tracePt t="43147" x="5321300" y="1846263"/>
          <p14:tracePt t="43164" x="5230813" y="1846263"/>
          <p14:tracePt t="43180" x="5178425" y="1846263"/>
          <p14:tracePt t="43183" x="5140325" y="1846263"/>
          <p14:tracePt t="43196" x="5114925" y="1846263"/>
          <p14:tracePt t="43213" x="5049838" y="1846263"/>
          <p14:tracePt t="43230" x="4997450" y="1846263"/>
          <p14:tracePt t="43247" x="4984750" y="1846263"/>
          <p14:tracePt t="43249" x="4959350" y="1860550"/>
          <p14:tracePt t="43264" x="4946650" y="1860550"/>
          <p14:tracePt t="43280" x="4868863" y="1860550"/>
          <p14:tracePt t="43297" x="4843463" y="1860550"/>
          <p14:tracePt t="43300" x="4778375" y="1873250"/>
          <p14:tracePt t="43313" x="4727575" y="1873250"/>
          <p14:tracePt t="43330" x="4610100" y="1898650"/>
          <p14:tracePt t="43347" x="4559300" y="1898650"/>
          <p14:tracePt t="43364" x="4533900" y="1898650"/>
          <p14:tracePt t="43366" x="4506913" y="1898650"/>
          <p14:tracePt t="43380" x="4494213" y="1898650"/>
          <p14:tracePt t="43398" x="4468813" y="1898650"/>
          <p14:tracePt t="43414" x="4456113" y="1898650"/>
          <p14:tracePt t="43431" x="4352925" y="1898650"/>
          <p14:tracePt t="43447" x="4159250" y="1911350"/>
          <p14:tracePt t="43463" x="4056063" y="1924050"/>
          <p14:tracePt t="43466" x="4003675" y="1924050"/>
          <p14:tracePt t="43482" x="3938588" y="1936750"/>
          <p14:tracePt t="43484" x="3913188" y="1936750"/>
          <p14:tracePt t="43497" x="3887788" y="1936750"/>
          <p14:tracePt t="43514" x="3835400" y="1936750"/>
          <p14:tracePt t="43530" x="3822700" y="1936750"/>
          <p14:tracePt t="43547" x="3784600" y="1936750"/>
          <p14:tracePt t="43563" x="3757613" y="1936750"/>
          <p14:tracePt t="43580" x="3744913" y="1936750"/>
          <p14:tracePt t="43583" x="3706813" y="1936750"/>
          <p14:tracePt t="43597" x="3641725" y="1949450"/>
          <p14:tracePt t="43613" x="3409950" y="1989138"/>
          <p14:tracePt t="43630" x="3267075" y="2014538"/>
          <p14:tracePt t="43647" x="3241675" y="2014538"/>
          <p14:tracePt t="43664" x="3163888" y="2014538"/>
          <p14:tracePt t="43681" x="3138488" y="2027238"/>
          <p14:tracePt t="43684" x="3113088" y="2027238"/>
          <p14:tracePt t="43697" x="3086100" y="2027238"/>
          <p14:tracePt t="43700" x="3073400" y="2027238"/>
          <p14:tracePt t="43714" x="3060700" y="2027238"/>
          <p14:tracePt t="43730" x="3035300" y="2027238"/>
          <p14:tracePt t="43747" x="3009900" y="2027238"/>
          <p14:tracePt t="43750" x="2944813" y="2039938"/>
          <p14:tracePt t="43764" x="2867025" y="2054225"/>
          <p14:tracePt t="43780" x="2647950" y="2092325"/>
          <p14:tracePt t="43798" x="2532063" y="2117725"/>
          <p14:tracePt t="43815" x="2505075" y="2130425"/>
          <p14:tracePt t="43817" x="2479675" y="2130425"/>
          <p14:tracePt t="43830" x="2466975" y="2130425"/>
          <p14:tracePt t="43847" x="2441575" y="2130425"/>
          <p14:tracePt t="43864" x="2427288" y="2130425"/>
          <p14:tracePt t="43880" x="2414588" y="2130425"/>
          <p14:tracePt t="43897" x="2389188" y="2130425"/>
          <p14:tracePt t="43914" x="2376488" y="2130425"/>
          <p14:tracePt t="43917" x="2351088" y="2144713"/>
          <p14:tracePt t="43931" x="2338388" y="2144713"/>
          <p14:tracePt t="43947" x="2324100" y="2144713"/>
          <p14:tracePt t="43965" x="2311400" y="2144713"/>
          <p14:tracePt t="43985" x="2298700" y="2144713"/>
          <p14:tracePt t="44323" x="2273300" y="2157413"/>
          <p14:tracePt t="44333" x="2247900" y="2170113"/>
          <p14:tracePt t="44347" x="2130425" y="2195513"/>
          <p14:tracePt t="44364" x="2092325" y="2208213"/>
          <p14:tracePt t="44367" x="2066925" y="2220913"/>
          <p14:tracePt t="44380" x="2027238" y="2220913"/>
          <p14:tracePt t="44397" x="1976438" y="2220913"/>
          <p14:tracePt t="44414" x="1911350" y="2220913"/>
          <p14:tracePt t="44431" x="1873250" y="2220913"/>
          <p14:tracePt t="44446" x="1770063" y="2233613"/>
          <p14:tracePt t="44465" x="1730375" y="2233613"/>
          <p14:tracePt t="44481" x="1665288" y="2247900"/>
          <p14:tracePt t="44497" x="1601788" y="2260600"/>
          <p14:tracePt t="44514" x="1576388" y="2260600"/>
          <p14:tracePt t="44542" x="1562100" y="2260600"/>
          <p14:tracePt t="44552" x="1549400" y="2260600"/>
          <p14:tracePt t="44591" x="1536700" y="2260600"/>
          <p14:tracePt t="44641" x="1524000" y="2260600"/>
          <p14:tracePt t="45076" x="1536700" y="2260600"/>
          <p14:tracePt t="45101" x="1562100" y="2260600"/>
          <p14:tracePt t="45120" x="1589088" y="2260600"/>
          <p14:tracePt t="45130" x="1614488" y="2260600"/>
          <p14:tracePt t="45140" x="1652588" y="2260600"/>
          <p14:tracePt t="45151" x="1679575" y="2260600"/>
          <p14:tracePt t="45164" x="1717675" y="2260600"/>
          <p14:tracePt t="45180" x="1782763" y="2260600"/>
          <p14:tracePt t="45198" x="1808163" y="2260600"/>
          <p14:tracePt t="45215" x="1833563" y="2260600"/>
          <p14:tracePt t="45231" x="1911350" y="2260600"/>
          <p14:tracePt t="45248" x="2027238" y="2260600"/>
          <p14:tracePt t="45265" x="2079625" y="2260600"/>
          <p14:tracePt t="45267" x="2144713" y="2260600"/>
          <p14:tracePt t="45281" x="2208213" y="2260600"/>
          <p14:tracePt t="45298" x="2338388" y="2260600"/>
          <p14:tracePt t="45315" x="2389188" y="2260600"/>
          <p14:tracePt t="45317" x="2414588" y="2260600"/>
          <p14:tracePt t="45331" x="2441575" y="2260600"/>
          <p14:tracePt t="45348" x="2479675" y="2260600"/>
          <p14:tracePt t="45365" x="2517775" y="2260600"/>
          <p14:tracePt t="45382" x="2532063" y="2260600"/>
          <p14:tracePt t="45398" x="2557463" y="2260600"/>
          <p14:tracePt t="45414" x="2608263" y="2260600"/>
          <p14:tracePt t="45431" x="2622550" y="2260600"/>
          <p14:tracePt t="45434" x="2635250" y="2260600"/>
          <p14:tracePt t="45448" x="2660650" y="2260600"/>
          <p14:tracePt t="45473" x="2673350" y="2260600"/>
          <p14:tracePt t="45503" x="2686050" y="2260600"/>
          <p14:tracePt t="45604" x="2673350" y="2260600"/>
          <p14:tracePt t="45617" x="2647950" y="2273300"/>
          <p14:tracePt t="45621" x="2595563" y="2273300"/>
          <p14:tracePt t="45630" x="2544763" y="2273300"/>
          <p14:tracePt t="45641" x="2466975" y="2273300"/>
          <p14:tracePt t="45651" x="2414588" y="2273300"/>
          <p14:tracePt t="45664" x="2389188" y="2273300"/>
          <p14:tracePt t="45681" x="2338388" y="2273300"/>
          <p14:tracePt t="45698" x="2298700" y="2273300"/>
          <p14:tracePt t="45715" x="2286000" y="2273300"/>
          <p14:tracePt t="45718" x="2273300" y="2273300"/>
          <p14:tracePt t="45731" x="2247900" y="2260600"/>
          <p14:tracePt t="45748" x="2144713" y="2260600"/>
          <p14:tracePt t="45764" x="2079625" y="2260600"/>
          <p14:tracePt t="45767" x="2039938" y="2260600"/>
          <p14:tracePt t="45781" x="2014538" y="2260600"/>
          <p14:tracePt t="45799" x="1989138" y="2260600"/>
          <p14:tracePt t="45814" x="1976438" y="2260600"/>
          <p14:tracePt t="45855" x="1963738" y="2260600"/>
          <p14:tracePt t="45966" x="1976438" y="2260600"/>
          <p14:tracePt t="45977" x="1989138" y="2260600"/>
          <p14:tracePt t="45986" x="2001838" y="2260600"/>
          <p14:tracePt t="45999" x="2027238" y="2260600"/>
          <p14:tracePt t="46002" x="2054225" y="2260600"/>
          <p14:tracePt t="46015" x="2092325" y="2260600"/>
          <p14:tracePt t="46032" x="2220913" y="2260600"/>
          <p14:tracePt t="46048" x="2273300" y="2260600"/>
          <p14:tracePt t="46051" x="2324100" y="2260600"/>
          <p14:tracePt t="46065" x="2363788" y="2260600"/>
          <p14:tracePt t="46082" x="2454275" y="2260600"/>
          <p14:tracePt t="46099" x="2505075" y="2260600"/>
          <p14:tracePt t="46101" x="2582863" y="2247900"/>
          <p14:tracePt t="46115" x="2686050" y="2233613"/>
          <p14:tracePt t="46131" x="2816225" y="2220913"/>
          <p14:tracePt t="46149" x="2892425" y="2220913"/>
          <p14:tracePt t="46165" x="2919413" y="2220913"/>
          <p14:tracePt t="46181" x="2957513" y="2220913"/>
          <p14:tracePt t="46198" x="2982913" y="2220913"/>
          <p14:tracePt t="46228" x="2995613" y="2220913"/>
          <p14:tracePt t="46317" x="3009900" y="2220913"/>
          <p14:tracePt t="47059" x="2995613" y="2220913"/>
          <p14:tracePt t="47067" x="2970213" y="2220913"/>
          <p14:tracePt t="47072" x="2932113" y="2220913"/>
          <p14:tracePt t="47081" x="2892425" y="2220913"/>
          <p14:tracePt t="47089" x="2841625" y="2233613"/>
          <p14:tracePt t="47099" x="2816225" y="2233613"/>
          <p14:tracePt t="47116" x="2789238" y="2233613"/>
          <p14:tracePt t="47119" x="2751138" y="2233613"/>
          <p14:tracePt t="47132" x="2738438" y="2233613"/>
          <p14:tracePt t="47148" x="2711450" y="2233613"/>
          <p14:tracePt t="47165" x="2673350" y="2233613"/>
          <p14:tracePt t="47168" x="2647950" y="2233613"/>
          <p14:tracePt t="47182" x="2608263" y="2233613"/>
          <p14:tracePt t="47199" x="2505075" y="2233613"/>
          <p14:tracePt t="47215" x="2441575" y="2233613"/>
          <p14:tracePt t="47218" x="2338388" y="2233613"/>
          <p14:tracePt t="47232" x="2233613" y="2233613"/>
          <p14:tracePt t="47248" x="2144713" y="2233613"/>
          <p14:tracePt t="47266" x="2079625" y="2233613"/>
          <p14:tracePt t="47282" x="2066925" y="2233613"/>
          <p14:tracePt t="47298" x="2054225" y="2233613"/>
          <p14:tracePt t="47315" x="2039938" y="2233613"/>
          <p14:tracePt t="47332" x="2027238" y="2233613"/>
          <p14:tracePt t="47335" x="2014538" y="2233613"/>
          <p14:tracePt t="47349" x="1949450" y="2233613"/>
          <p14:tracePt t="47365" x="1808163" y="2260600"/>
          <p14:tracePt t="47382" x="1692275" y="2273300"/>
          <p14:tracePt t="47399" x="1665288" y="2273300"/>
          <p14:tracePt t="47415" x="1627188" y="2273300"/>
          <p14:tracePt t="47432" x="1601788" y="2273300"/>
          <p14:tracePt t="47449" x="1589088" y="2273300"/>
          <p14:tracePt t="47471" x="1576388" y="2273300"/>
          <p14:tracePt t="47491" x="1562100" y="2273300"/>
          <p14:tracePt t="47501" x="1549400" y="2273300"/>
          <p14:tracePt t="47515" x="1536700" y="2273300"/>
          <p14:tracePt t="47532" x="1511300" y="2273300"/>
          <p14:tracePt t="47549" x="1485900" y="2273300"/>
          <p14:tracePt t="47565" x="1471613" y="2273300"/>
          <p14:tracePt t="47589" x="1458913" y="2273300"/>
          <p14:tracePt t="47623" x="1446213" y="2273300"/>
          <p14:tracePt t="47637" x="1433513" y="2273300"/>
          <p14:tracePt t="47749" x="1433513" y="2260600"/>
          <p14:tracePt t="48749" x="1446213" y="2260600"/>
          <p14:tracePt t="48760" x="1458913" y="2260600"/>
          <p14:tracePt t="48775" x="1471613" y="2260600"/>
          <p14:tracePt t="48784" x="1485900" y="2260600"/>
          <p14:tracePt t="48803" x="1498600" y="2260600"/>
          <p14:tracePt t="48824" x="1511300" y="2260600"/>
          <p14:tracePt t="48833" x="1536700" y="2260600"/>
          <p14:tracePt t="48849" x="1562100" y="2260600"/>
          <p14:tracePt t="48867" x="1652588" y="2260600"/>
          <p14:tracePt t="48883" x="1770063" y="2260600"/>
          <p14:tracePt t="48899" x="1846263" y="2260600"/>
          <p14:tracePt t="48902" x="1898650" y="2260600"/>
          <p14:tracePt t="48917" x="1949450" y="2260600"/>
          <p14:tracePt t="48932" x="2039938" y="2260600"/>
          <p14:tracePt t="48950" x="2130425" y="2260600"/>
          <p14:tracePt t="48966" x="2195513" y="2260600"/>
          <p14:tracePt t="48982" x="2311400" y="2273300"/>
          <p14:tracePt t="48998" x="2389188" y="2273300"/>
          <p14:tracePt t="49002" x="2492375" y="2273300"/>
          <p14:tracePt t="49016" x="2544763" y="2273300"/>
          <p14:tracePt t="49018" x="2582863" y="2273300"/>
          <p14:tracePt t="49033" x="2608263" y="2273300"/>
          <p14:tracePt t="49049" x="2635250" y="2273300"/>
          <p14:tracePt t="49065" x="2647950" y="2273300"/>
          <p14:tracePt t="49083" x="2660650" y="2273300"/>
          <p14:tracePt t="49127" x="2673350" y="2273300"/>
          <p14:tracePt t="49275" x="2647950" y="2273300"/>
          <p14:tracePt t="49284" x="2635250" y="2273300"/>
          <p14:tracePt t="49300" x="2622550" y="2273300"/>
          <p14:tracePt t="49316" x="2570163" y="2260600"/>
          <p14:tracePt t="49333" x="2532063" y="2260600"/>
          <p14:tracePt t="49336" x="2466975" y="2247900"/>
          <p14:tracePt t="49350" x="2401888" y="2233613"/>
          <p14:tracePt t="49354" x="2338388" y="2220913"/>
          <p14:tracePt t="49367" x="2273300" y="2208213"/>
          <p14:tracePt t="49383" x="2220913" y="2208213"/>
          <p14:tracePt t="49401" x="2170113" y="2195513"/>
          <p14:tracePt t="49416" x="2157413" y="2195513"/>
          <p14:tracePt t="49433" x="2130425" y="2195513"/>
          <p14:tracePt t="49450" x="2105025" y="2182813"/>
          <p14:tracePt t="49453" x="2092325" y="2182813"/>
          <p14:tracePt t="49467" x="2079625" y="2182813"/>
          <p14:tracePt t="49483" x="1976438" y="2182813"/>
          <p14:tracePt t="49499" x="1743075" y="2182813"/>
          <p14:tracePt t="49516" x="1639888" y="2182813"/>
          <p14:tracePt t="49518" x="1589088" y="2195513"/>
          <p14:tracePt t="49533" x="1549400" y="2195513"/>
          <p14:tracePt t="49549" x="1511300" y="2208213"/>
          <p14:tracePt t="49577" x="1498600" y="2208213"/>
          <p14:tracePt t="49587" x="1485900" y="2208213"/>
          <p14:tracePt t="49627" x="1471613" y="2208213"/>
          <p14:tracePt t="49656" x="1458913" y="2208213"/>
          <p14:tracePt t="49675" x="1446213" y="2208213"/>
          <p14:tracePt t="49685" x="1433513" y="2208213"/>
          <p14:tracePt t="49719" x="1420813" y="2208213"/>
          <p14:tracePt t="49754" x="1408113" y="2208213"/>
          <p14:tracePt t="49974" x="1420813" y="2208213"/>
          <p14:tracePt t="49984" x="1446213" y="2208213"/>
          <p14:tracePt t="49990" x="1485900" y="2208213"/>
          <p14:tracePt t="50000" x="1524000" y="2208213"/>
          <p14:tracePt t="50017" x="1576388" y="2208213"/>
          <p14:tracePt t="50019" x="1627188" y="2208213"/>
          <p14:tracePt t="50033" x="1665288" y="2208213"/>
          <p14:tracePt t="50050" x="1730375" y="2208213"/>
          <p14:tracePt t="50067" x="1808163" y="2208213"/>
          <p14:tracePt t="50084" x="1846263" y="2208213"/>
          <p14:tracePt t="50099" x="1911350" y="2195513"/>
          <p14:tracePt t="50117" x="1989138" y="2182813"/>
          <p14:tracePt t="50134" x="2039938" y="2170113"/>
          <p14:tracePt t="50136" x="2117725" y="2170113"/>
          <p14:tracePt t="50150" x="2170113" y="2170113"/>
          <p14:tracePt t="50167" x="2247900" y="2170113"/>
          <p14:tracePt t="50183" x="2273300" y="2170113"/>
          <p14:tracePt t="50200" x="2324100" y="2170113"/>
          <p14:tracePt t="50216" x="2351088" y="2170113"/>
          <p14:tracePt t="50234" x="2401888" y="2170113"/>
          <p14:tracePt t="50250" x="2427288" y="2170113"/>
          <p14:tracePt t="50253" x="2466975" y="2170113"/>
          <p14:tracePt t="50267" x="2505075" y="2170113"/>
          <p14:tracePt t="50284" x="2570163" y="2170113"/>
          <p14:tracePt t="50300" x="2595563" y="2170113"/>
          <p14:tracePt t="50303" x="2635250" y="2170113"/>
          <p14:tracePt t="50316" x="2647950" y="2170113"/>
          <p14:tracePt t="50333" x="2673350" y="2170113"/>
          <p14:tracePt t="50350" x="2686050" y="2170113"/>
          <p14:tracePt t="50353" x="2698750" y="2170113"/>
          <p14:tracePt t="50367" x="2711450" y="2170113"/>
          <p14:tracePt t="50382" x="2738438" y="2170113"/>
          <p14:tracePt t="50400" x="2776538" y="2170113"/>
          <p14:tracePt t="50420" x="2789238" y="2170113"/>
          <p14:tracePt t="50433" x="2801938" y="2170113"/>
          <p14:tracePt t="50450" x="2816225" y="2170113"/>
          <p14:tracePt t="50467" x="2828925" y="2170113"/>
          <p14:tracePt t="50484" x="2841625" y="2170113"/>
          <p14:tracePt t="50509" x="2854325" y="2170113"/>
          <p14:tracePt t="50537" x="2867025" y="2170113"/>
          <p14:tracePt t="50715" x="2854325" y="2170113"/>
          <p14:tracePt t="50723" x="2841625" y="2170113"/>
          <p14:tracePt t="50734" x="2828925" y="2170113"/>
          <p14:tracePt t="50751" x="2789238" y="2170113"/>
          <p14:tracePt t="50754" x="2763838" y="2170113"/>
          <p14:tracePt t="50767" x="2698750" y="2170113"/>
          <p14:tracePt t="50783" x="2557463" y="2170113"/>
          <p14:tracePt t="50801" x="2401888" y="2170113"/>
          <p14:tracePt t="50817" x="2363788" y="2157413"/>
          <p14:tracePt t="50833" x="2298700" y="2157413"/>
          <p14:tracePt t="50851" x="2286000" y="2144713"/>
          <p14:tracePt t="50866" x="2273300" y="2144713"/>
          <p14:tracePt t="50883" x="2233613" y="2144713"/>
          <p14:tracePt t="50901" x="2130425" y="2130425"/>
          <p14:tracePt t="50918" x="2014538" y="2130425"/>
          <p14:tracePt t="50920" x="1873250" y="2157413"/>
          <p14:tracePt t="50934" x="1717675" y="2182813"/>
          <p14:tracePt t="50951" x="1589088" y="2208213"/>
          <p14:tracePt t="50967" x="1524000" y="2208213"/>
          <p14:tracePt t="50984" x="1511300" y="2208213"/>
          <p14:tracePt t="51000" x="1498600" y="2208213"/>
          <p14:tracePt t="51018" x="1485900" y="2208213"/>
          <p14:tracePt t="51038" x="1471613" y="2208213"/>
          <p14:tracePt t="51076" x="1458913" y="2208213"/>
          <p14:tracePt t="51096" x="1446213" y="2208213"/>
          <p14:tracePt t="51115" x="1433513" y="2208213"/>
          <p14:tracePt t="51174" x="1420813" y="2208213"/>
          <p14:tracePt t="51817" x="1433513" y="2208213"/>
          <p14:tracePt t="51828" x="1446213" y="2208213"/>
          <p14:tracePt t="51841" x="1458913" y="2208213"/>
          <p14:tracePt t="51851" x="1485900" y="2208213"/>
          <p14:tracePt t="51870" x="1498600" y="2208213"/>
          <p14:tracePt t="51884" x="1536700" y="2208213"/>
          <p14:tracePt t="51901" x="1549400" y="2208213"/>
          <p14:tracePt t="51917" x="1576388" y="2208213"/>
          <p14:tracePt t="51919" x="1589088" y="2208213"/>
          <p14:tracePt t="51934" x="1601788" y="2208213"/>
          <p14:tracePt t="51950" x="1665288" y="2208213"/>
          <p14:tracePt t="51967" x="1730375" y="2208213"/>
          <p14:tracePt t="51984" x="1808163" y="2208213"/>
          <p14:tracePt t="52001" x="1936750" y="2208213"/>
          <p14:tracePt t="52017" x="2105025" y="2208213"/>
          <p14:tracePt t="52034" x="2170113" y="2208213"/>
          <p14:tracePt t="52037" x="2220913" y="2208213"/>
          <p14:tracePt t="52051" x="2273300" y="2208213"/>
          <p14:tracePt t="52067" x="2338388" y="2208213"/>
          <p14:tracePt t="52084" x="2376488" y="2208213"/>
          <p14:tracePt t="52087" x="2401888" y="2220913"/>
          <p14:tracePt t="52101" x="2466975" y="2220913"/>
          <p14:tracePt t="52117" x="2595563" y="2233613"/>
          <p14:tracePt t="52134" x="2698750" y="2233613"/>
          <p14:tracePt t="52151" x="2738438" y="2233613"/>
          <p14:tracePt t="52154" x="2789238" y="2233613"/>
          <p14:tracePt t="52168" x="2816225" y="2233613"/>
          <p14:tracePt t="52184" x="2879725" y="2233613"/>
          <p14:tracePt t="52201" x="2906713" y="2233613"/>
          <p14:tracePt t="52204" x="2919413" y="2233613"/>
          <p14:tracePt t="52219" x="2944813" y="2233613"/>
          <p14:tracePt t="52234" x="2970213" y="2233613"/>
          <p14:tracePt t="52250" x="2995613" y="2247900"/>
          <p14:tracePt t="52253" x="3035300" y="2247900"/>
          <p14:tracePt t="52267" x="3060700" y="2247900"/>
          <p14:tracePt t="52284" x="3151188" y="2247900"/>
          <p14:tracePt t="52300" x="3241675" y="2247900"/>
          <p14:tracePt t="52318" x="3267075" y="2247900"/>
          <p14:tracePt t="52320" x="3294063" y="2247900"/>
          <p14:tracePt t="52335" x="3306763" y="2247900"/>
          <p14:tracePt t="52351" x="3319463" y="2247900"/>
          <p14:tracePt t="52367" x="3332163" y="2247900"/>
          <p14:tracePt t="52370" x="3344863" y="2247900"/>
          <p14:tracePt t="52400" x="3357563" y="2247900"/>
          <p14:tracePt t="52418" x="3370263" y="2247900"/>
          <p14:tracePt t="52437" x="3384550" y="2247900"/>
          <p14:tracePt t="52450" x="3397250" y="2247900"/>
          <p14:tracePt t="52477" x="3409950" y="2247900"/>
          <p14:tracePt t="52549" x="3422650" y="2247900"/>
          <p14:tracePt t="54275" x="3435350" y="2247900"/>
          <p14:tracePt t="54291" x="3641725" y="2247900"/>
          <p14:tracePt t="54301" x="3757613" y="2247900"/>
          <p14:tracePt t="54309" x="3862388" y="2247900"/>
          <p14:tracePt t="54319" x="3978275" y="2247900"/>
          <p14:tracePt t="54336" x="4081463" y="2247900"/>
          <p14:tracePt t="54339" x="4159250" y="2247900"/>
          <p14:tracePt t="54352" x="4210050" y="2247900"/>
          <p14:tracePt t="54368" x="4262438" y="2247900"/>
          <p14:tracePt t="54386" x="4300538" y="2247900"/>
          <p14:tracePt t="54388" x="4325938" y="2247900"/>
          <p14:tracePt t="54402" x="4403725" y="2247900"/>
          <p14:tracePt t="54419" x="4468813" y="2247900"/>
          <p14:tracePt t="54435" x="4494213" y="2247900"/>
          <p14:tracePt t="54438" x="4533900" y="2247900"/>
          <p14:tracePt t="54452" x="4597400" y="2247900"/>
          <p14:tracePt t="54468" x="4856163" y="2247900"/>
          <p14:tracePt t="54486" x="5192713" y="2247900"/>
          <p14:tracePt t="54502" x="5372100" y="2220913"/>
          <p14:tracePt t="54505" x="5514975" y="2220913"/>
          <p14:tracePt t="54518" x="5618163" y="2220913"/>
          <p14:tracePt t="54535" x="5786438" y="2220913"/>
          <p14:tracePt t="54552" x="5849938" y="2220913"/>
          <p14:tracePt t="54555" x="5915025" y="2220913"/>
          <p14:tracePt t="54569" x="5980113" y="2220913"/>
          <p14:tracePt t="54585" x="6096000" y="2220913"/>
          <p14:tracePt t="54603" x="6224588" y="2220913"/>
          <p14:tracePt t="54619" x="6327775" y="2220913"/>
          <p14:tracePt t="54636" x="6483350" y="2208213"/>
          <p14:tracePt t="54651" x="6573838" y="2195513"/>
          <p14:tracePt t="54668" x="6611938" y="2195513"/>
          <p14:tracePt t="54685" x="6677025" y="2195513"/>
          <p14:tracePt t="54702" x="6729413" y="2182813"/>
          <p14:tracePt t="54719" x="6742113" y="2182813"/>
          <p14:tracePt t="54721" x="6767513" y="2182813"/>
          <p14:tracePt t="54735" x="6780213" y="2182813"/>
          <p14:tracePt t="54752" x="6845300" y="2182813"/>
          <p14:tracePt t="54769" x="6948488" y="2182813"/>
          <p14:tracePt t="54786" x="7013575" y="2182813"/>
          <p14:tracePt t="54789" x="7077075" y="2182813"/>
          <p14:tracePt t="54802" x="7104063" y="2182813"/>
          <p14:tracePt t="54819" x="7142163" y="2182813"/>
          <p14:tracePt t="54836" x="7154863" y="2182813"/>
          <p14:tracePt t="54859" x="7167563" y="2182813"/>
          <p14:tracePt t="54896" x="7180263" y="2182813"/>
          <p14:tracePt t="54937" x="7194550" y="2182813"/>
          <p14:tracePt t="55062" x="7207250" y="2182813"/>
          <p14:tracePt t="55676" x="7219950" y="2182813"/>
          <p14:tracePt t="55701" x="7232650" y="2182813"/>
          <p14:tracePt t="55710" x="7245350" y="2182813"/>
          <p14:tracePt t="55719" x="7258050" y="2182813"/>
          <p14:tracePt t="55736" x="7283450" y="2182813"/>
          <p14:tracePt t="55753" x="7323138" y="2182813"/>
          <p14:tracePt t="55770" x="7373938" y="2182813"/>
          <p14:tracePt t="55786" x="7400925" y="2182813"/>
          <p14:tracePt t="55788" x="7439025" y="2182813"/>
          <p14:tracePt t="55803" x="7478713" y="2182813"/>
          <p14:tracePt t="55819" x="7567613" y="2182813"/>
          <p14:tracePt t="55836" x="7607300" y="2182813"/>
          <p14:tracePt t="55852" x="7620000" y="2182813"/>
          <p14:tracePt t="55869" x="7645400" y="2182813"/>
          <p14:tracePt t="55886" x="7658100" y="2182813"/>
          <p14:tracePt t="55903" x="7672388" y="2182813"/>
          <p14:tracePt t="55919" x="7710488" y="2182813"/>
          <p14:tracePt t="55936" x="7735888" y="2182813"/>
          <p14:tracePt t="55939" x="7761288" y="2182813"/>
          <p14:tracePt t="55953" x="7800975" y="2182813"/>
          <p14:tracePt t="55956" x="7826375" y="2182813"/>
          <p14:tracePt t="55969" x="7851775" y="2182813"/>
          <p14:tracePt t="55986" x="7904163" y="2182813"/>
          <p14:tracePt t="56003" x="7942263" y="2182813"/>
          <p14:tracePt t="56019" x="8045450" y="2182813"/>
          <p14:tracePt t="56036" x="8213725" y="2182813"/>
          <p14:tracePt t="56052" x="8434388" y="2182813"/>
          <p14:tracePt t="56070" x="8523288" y="2182813"/>
          <p14:tracePt t="56073" x="8601075" y="2170113"/>
          <p14:tracePt t="56086" x="8653463" y="2157413"/>
          <p14:tracePt t="56102" x="8704263" y="2157413"/>
          <p14:tracePt t="56122" x="8718550" y="2157413"/>
          <p14:tracePt t="56154" x="8731250" y="2157413"/>
          <p14:tracePt t="56391" x="8731250" y="2144713"/>
          <p14:tracePt t="56785" x="8834438" y="2144713"/>
          <p14:tracePt t="56792" x="9144000" y="2144713"/>
          <p14:tracePt t="56802" x="9363075" y="2157413"/>
          <p14:tracePt t="56810" x="9505950" y="2157413"/>
          <p14:tracePt t="56820" x="9621838" y="2170113"/>
          <p14:tracePt t="56837" x="9828213" y="2182813"/>
          <p14:tracePt t="56854" x="9893300" y="2182813"/>
          <p14:tracePt t="56857" x="9944100" y="2182813"/>
          <p14:tracePt t="56870" x="9983788" y="2182813"/>
          <p14:tracePt t="56886" x="10099675" y="2195513"/>
          <p14:tracePt t="56902" x="10152063" y="2195513"/>
          <p14:tracePt t="56905" x="10177463" y="2195513"/>
          <p14:tracePt t="56919" x="10215563" y="2195513"/>
          <p14:tracePt t="56937" x="10228263" y="2208213"/>
          <p14:tracePt t="56953" x="10267950" y="2208213"/>
          <p14:tracePt t="56970" x="10280650" y="2208213"/>
          <p14:tracePt t="56986" x="10318750" y="2220913"/>
          <p14:tracePt t="57003" x="10409238" y="2220913"/>
          <p14:tracePt t="57020" x="10461625" y="2220913"/>
          <p14:tracePt t="57022" x="10499725" y="2233613"/>
          <p14:tracePt t="57036" x="10539413" y="2233613"/>
          <p14:tracePt t="57052" x="10564813" y="2233613"/>
          <p14:tracePt t="57070" x="10642600" y="2247900"/>
          <p14:tracePt t="57087" x="10655300" y="2247900"/>
          <p14:tracePt t="57103" x="10668000" y="2260600"/>
          <p14:tracePt t="57120" x="10693400" y="2260600"/>
          <p14:tracePt t="57190" x="10706100" y="2260600"/>
          <p14:tracePt t="59569" x="10693400" y="2260600"/>
          <p14:tracePt t="59577" x="10602913" y="2260600"/>
          <p14:tracePt t="59582" x="10358438" y="2260600"/>
          <p14:tracePt t="59590" x="9971088" y="2286000"/>
          <p14:tracePt t="59605" x="9544050" y="2298700"/>
          <p14:tracePt t="59620" x="8718550" y="2351088"/>
          <p14:tracePt t="59637" x="8434388" y="2351088"/>
          <p14:tracePt t="59640" x="8253413" y="2363788"/>
          <p14:tracePt t="59654" x="8097838" y="2363788"/>
          <p14:tracePt t="59671" x="7504113" y="2363788"/>
          <p14:tracePt t="59687" x="7116763" y="2376488"/>
          <p14:tracePt t="59704" x="6716713" y="2414588"/>
          <p14:tracePt t="59707" x="6302375" y="2479675"/>
          <p14:tracePt t="59720" x="5759450" y="2570163"/>
          <p14:tracePt t="59738" x="5087938" y="2673350"/>
          <p14:tracePt t="59754" x="4519613" y="2673350"/>
          <p14:tracePt t="59771" x="4313238" y="2673350"/>
          <p14:tracePt t="59788" x="4081463" y="2673350"/>
          <p14:tracePt t="59804" x="4003675" y="2673350"/>
          <p14:tracePt t="59820" x="3978275" y="2673350"/>
          <p14:tracePt t="59837" x="3925888" y="2673350"/>
          <p14:tracePt t="59854" x="3810000" y="2686050"/>
          <p14:tracePt t="59871" x="3590925" y="2738438"/>
          <p14:tracePt t="59874" x="3319463" y="2789238"/>
          <p14:tracePt t="59888" x="3100388" y="2854325"/>
          <p14:tracePt t="59904" x="2892425" y="2892425"/>
          <p14:tracePt t="59921" x="2854325" y="2906713"/>
          <p14:tracePt t="59924" x="2828925" y="2919413"/>
          <p14:tracePt t="59939" x="2801938" y="2919413"/>
          <p14:tracePt t="59955" x="2789238" y="2919413"/>
          <p14:tracePt t="59980" x="2776538" y="2919413"/>
          <p14:tracePt t="60001" x="2763838" y="2919413"/>
          <p14:tracePt t="60010" x="2738438" y="2919413"/>
          <p14:tracePt t="60021" x="2660650" y="2932113"/>
          <p14:tracePt t="60038" x="2517775" y="2957513"/>
          <p14:tracePt t="60042" x="2363788" y="2982913"/>
          <p14:tracePt t="60054" x="2260600" y="2995613"/>
          <p14:tracePt t="60071" x="2117725" y="3009900"/>
          <p14:tracePt t="60088" x="2079625" y="3022600"/>
          <p14:tracePt t="60091" x="2066925" y="3022600"/>
          <p14:tracePt t="60106" x="2054225" y="3022600"/>
          <p14:tracePt t="60120" x="2027238" y="3022600"/>
          <p14:tracePt t="60138" x="2014538" y="3022600"/>
          <p14:tracePt t="60155" x="2001838" y="3022600"/>
          <p14:tracePt t="60171" x="1989138" y="3022600"/>
          <p14:tracePt t="60188" x="1976438" y="3009900"/>
          <p14:tracePt t="60204" x="1936750" y="2995613"/>
          <p14:tracePt t="60207" x="1924050" y="2982913"/>
          <p14:tracePt t="60221" x="1911350" y="2982913"/>
          <p14:tracePt t="60238" x="1885950" y="2970213"/>
          <p14:tracePt t="60265" x="1873250" y="2970213"/>
          <p14:tracePt t="60275" x="1873250" y="2957513"/>
          <p14:tracePt t="60288" x="1860550" y="2957513"/>
          <p14:tracePt t="60323" x="1846263" y="2944813"/>
          <p14:tracePt t="60352" x="1846263" y="2932113"/>
          <p14:tracePt t="60362" x="1833563" y="2932113"/>
          <p14:tracePt t="60445" x="1833563" y="2919413"/>
          <p14:tracePt t="60573" x="1846263" y="2919413"/>
          <p14:tracePt t="61133" x="1860550" y="2919413"/>
          <p14:tracePt t="61158" x="1885950" y="2919413"/>
          <p14:tracePt t="61179" x="1911350" y="2919413"/>
          <p14:tracePt t="61187" x="1936750" y="2919413"/>
          <p14:tracePt t="61196" x="1976438" y="2919413"/>
          <p14:tracePt t="61206" x="2027238" y="2919413"/>
          <p14:tracePt t="61222" x="2105025" y="2906713"/>
          <p14:tracePt t="61225" x="2182813" y="2906713"/>
          <p14:tracePt t="61239" x="2363788" y="2892425"/>
          <p14:tracePt t="61254" x="2725738" y="2879725"/>
          <p14:tracePt t="61271" x="2879725" y="2867025"/>
          <p14:tracePt t="61274" x="2982913" y="2867025"/>
          <p14:tracePt t="61289" x="3086100" y="2867025"/>
          <p14:tracePt t="61305" x="3241675" y="2867025"/>
          <p14:tracePt t="61322" x="3279775" y="2867025"/>
          <p14:tracePt t="61325" x="3319463" y="2867025"/>
          <p14:tracePt t="61338" x="3357563" y="2879725"/>
          <p14:tracePt t="61355" x="3448050" y="2892425"/>
          <p14:tracePt t="61371" x="3578225" y="2906713"/>
          <p14:tracePt t="61374" x="3694113" y="2906713"/>
          <p14:tracePt t="61388" x="3848100" y="2906713"/>
          <p14:tracePt t="61404" x="4210050" y="2919413"/>
          <p14:tracePt t="61421" x="4584700" y="2919413"/>
          <p14:tracePt t="61438" x="4778375" y="2957513"/>
          <p14:tracePt t="61441" x="4933950" y="2982913"/>
          <p14:tracePt t="61455" x="5024438" y="2982913"/>
          <p14:tracePt t="61472" x="5140325" y="3009900"/>
          <p14:tracePt t="61488" x="5165725" y="3009900"/>
          <p14:tracePt t="61491" x="5192713" y="3009900"/>
          <p14:tracePt t="61505" x="5218113" y="3009900"/>
          <p14:tracePt t="61522" x="5334000" y="3022600"/>
          <p14:tracePt t="61539" x="5449888" y="3022600"/>
          <p14:tracePt t="61556" x="5502275" y="3035300"/>
          <p14:tracePt t="61559" x="5540375" y="3035300"/>
          <p14:tracePt t="61572" x="5580063" y="3035300"/>
          <p14:tracePt t="61589" x="5592763" y="3035300"/>
          <p14:tracePt t="61605" x="5618163" y="3035300"/>
          <p14:tracePt t="61622" x="5630863" y="3035300"/>
          <p14:tracePt t="61638" x="5656263" y="3035300"/>
          <p14:tracePt t="61654" x="5670550" y="3035300"/>
          <p14:tracePt t="61658" x="5683250" y="3035300"/>
          <p14:tracePt t="61671" x="5695950" y="3035300"/>
          <p14:tracePt t="61688" x="5759450" y="3035300"/>
          <p14:tracePt t="61706" x="5811838" y="3035300"/>
          <p14:tracePt t="61722" x="5824538" y="3035300"/>
          <p14:tracePt t="61725" x="5837238" y="3035300"/>
          <p14:tracePt t="61744" x="5849938" y="3035300"/>
          <p14:tracePt t="61774" x="5864225" y="3035300"/>
          <p14:tracePt t="61804" x="5876925" y="3035300"/>
          <p14:tracePt t="61842" x="5889625" y="3035300"/>
          <p14:tracePt t="61902" x="5902325" y="3035300"/>
          <p14:tracePt t="62325" x="5915025" y="3035300"/>
          <p14:tracePt t="62355" x="5927725" y="3035300"/>
          <p14:tracePt t="62383" x="5940425" y="3035300"/>
          <p14:tracePt t="62400" x="5954713" y="3035300"/>
          <p14:tracePt t="62411" x="5967413" y="3035300"/>
          <p14:tracePt t="62422" x="6005513" y="3022600"/>
          <p14:tracePt t="62439" x="6096000" y="3009900"/>
          <p14:tracePt t="62455" x="6161088" y="3009900"/>
          <p14:tracePt t="62472" x="6224588" y="3009900"/>
          <p14:tracePt t="62488" x="6251575" y="3009900"/>
          <p14:tracePt t="62491" x="6264275" y="3009900"/>
          <p14:tracePt t="62506" x="6276975" y="3009900"/>
          <p14:tracePt t="62522" x="6315075" y="3009900"/>
          <p14:tracePt t="62539" x="6392863" y="2995613"/>
          <p14:tracePt t="62556" x="6457950" y="2995613"/>
          <p14:tracePt t="62559" x="6586538" y="2982913"/>
          <p14:tracePt t="62572" x="6689725" y="2970213"/>
          <p14:tracePt t="62589" x="6883400" y="2944813"/>
          <p14:tracePt t="62605" x="6935788" y="2944813"/>
          <p14:tracePt t="62608" x="6961188" y="2944813"/>
          <p14:tracePt t="62622" x="6986588" y="2944813"/>
          <p14:tracePt t="62638" x="6999288" y="2944813"/>
          <p14:tracePt t="62657" x="7013575" y="2944813"/>
          <p14:tracePt t="62673" x="7026275" y="2944813"/>
          <p14:tracePt t="62724" x="7038975" y="2944813"/>
          <p14:tracePt t="62794" x="7051675" y="2944813"/>
          <p14:tracePt t="62861" x="7064375" y="2944813"/>
          <p14:tracePt t="62871" x="7077075" y="2944813"/>
          <p14:tracePt t="62881" x="7089775" y="2944813"/>
          <p14:tracePt t="62891" x="7116763" y="2944813"/>
          <p14:tracePt t="62906" x="7129463" y="2944813"/>
          <p14:tracePt t="62923" x="7167563" y="2944813"/>
          <p14:tracePt t="62939" x="7180263" y="2944813"/>
          <p14:tracePt t="62942" x="7194550" y="2944813"/>
          <p14:tracePt t="62955" x="7207250" y="2944813"/>
          <p14:tracePt t="62972" x="7232650" y="2944813"/>
          <p14:tracePt t="62989" x="7258050" y="2944813"/>
          <p14:tracePt t="62991" x="7283450" y="2944813"/>
          <p14:tracePt t="63006" x="7323138" y="2944813"/>
          <p14:tracePt t="63009" x="7388225" y="2944813"/>
          <p14:tracePt t="63023" x="7451725" y="2944813"/>
          <p14:tracePt t="63039" x="7504113" y="2944813"/>
          <p14:tracePt t="63056" x="7529513" y="2957513"/>
          <p14:tracePt t="63077" x="7542213" y="2957513"/>
          <p14:tracePt t="63089" x="7554913" y="2957513"/>
          <p14:tracePt t="63116" x="7567613" y="2957513"/>
          <p14:tracePt t="63453" x="7581900" y="2957513"/>
          <p14:tracePt t="63463" x="7607300" y="2957513"/>
          <p14:tracePt t="63473" x="7697788" y="2957513"/>
          <p14:tracePt t="63489" x="8059738" y="2957513"/>
          <p14:tracePt t="63506" x="8162925" y="2957513"/>
          <p14:tracePt t="63509" x="8253413" y="2944813"/>
          <p14:tracePt t="63522" x="8304213" y="2944813"/>
          <p14:tracePt t="63539" x="8420100" y="2944813"/>
          <p14:tracePt t="63557" x="8497888" y="2932113"/>
          <p14:tracePt t="63559" x="8550275" y="2932113"/>
          <p14:tracePt t="63573" x="8562975" y="2932113"/>
          <p14:tracePt t="63577" x="8588375" y="2932113"/>
          <p14:tracePt t="63589" x="8601075" y="2932113"/>
          <p14:tracePt t="63607" x="8613775" y="2932113"/>
          <p14:tracePt t="63622" x="8628063" y="2932113"/>
          <p14:tracePt t="63639" x="8640763" y="2932113"/>
          <p14:tracePt t="63656" x="8666163" y="2932113"/>
          <p14:tracePt t="63674" x="8704263" y="2932113"/>
          <p14:tracePt t="63694" x="8718550" y="2932113"/>
          <p14:tracePt t="63706" x="8731250" y="2932113"/>
          <p14:tracePt t="63733" x="8743950" y="2932113"/>
          <p14:tracePt t="63940" x="8756650" y="2932113"/>
          <p14:tracePt t="65625" x="8756650" y="2919413"/>
          <p14:tracePt t="65635" x="8731250" y="2919413"/>
          <p14:tracePt t="65644" x="8678863" y="2867025"/>
          <p14:tracePt t="65657" x="8601075" y="2828925"/>
          <p14:tracePt t="65673" x="8407400" y="2711450"/>
          <p14:tracePt t="65690" x="8316913" y="2647950"/>
          <p14:tracePt t="65694" x="8226425" y="2570163"/>
          <p14:tracePt t="65707" x="8123238" y="2505075"/>
          <p14:tracePt t="65723" x="7956550" y="2376488"/>
          <p14:tracePt t="65741" x="7878763" y="2311400"/>
          <p14:tracePt t="65744" x="7813675" y="2247900"/>
          <p14:tracePt t="65757" x="7748588" y="2170113"/>
          <p14:tracePt t="65774" x="7658100" y="2054225"/>
          <p14:tracePt t="65790" x="7594600" y="1976438"/>
          <p14:tracePt t="65793" x="7554913" y="1911350"/>
          <p14:tracePt t="65807" x="7529513" y="1860550"/>
          <p14:tracePt t="65810" x="7491413" y="1820863"/>
          <p14:tracePt t="65823" x="7478713" y="1795463"/>
          <p14:tracePt t="65840" x="7451725" y="1755775"/>
          <p14:tracePt t="65856" x="7426325" y="1730375"/>
          <p14:tracePt t="65859" x="7413625" y="1717675"/>
          <p14:tracePt t="65873" x="7388225" y="1704975"/>
          <p14:tracePt t="65890" x="7361238" y="1665288"/>
          <p14:tracePt t="65907" x="7335838" y="1652588"/>
          <p14:tracePt t="65910" x="7323138" y="1627188"/>
          <p14:tracePt t="65924" x="7283450" y="1627188"/>
          <p14:tracePt t="65940" x="7232650" y="1589088"/>
          <p14:tracePt t="65957" x="7207250" y="1576388"/>
          <p14:tracePt t="65960" x="7194550" y="1562100"/>
          <p14:tracePt t="65973" x="7180263" y="1549400"/>
          <p14:tracePt t="66231" x="7167563" y="1549400"/>
          <p14:tracePt t="66241" x="7154863" y="1536700"/>
          <p14:tracePt t="66251" x="7077075" y="1485900"/>
          <p14:tracePt t="66261" x="6935788" y="1368425"/>
          <p14:tracePt t="66274" x="6819900" y="1214438"/>
          <p14:tracePt t="66291" x="6521450" y="787400"/>
          <p14:tracePt t="66306" x="6457950" y="658813"/>
          <p14:tracePt t="66323" x="6367463" y="477838"/>
          <p14:tracePt t="66340" x="6315075" y="309563"/>
          <p14:tracePt t="66358" x="6289675" y="271463"/>
          <p14:tracePt t="66360" x="6289675" y="246063"/>
          <p14:tracePt t="66374" x="6289675" y="219075"/>
          <p14:tracePt t="66390" x="6276975" y="193675"/>
          <p14:tracePt t="66407" x="6264275" y="168275"/>
          <p14:tracePt t="66423" x="6264275" y="155575"/>
          <p14:tracePt t="66440" x="6264275" y="141288"/>
          <p14:tracePt t="66458" x="6251575" y="128588"/>
          <p14:tracePt t="66476" x="6251575" y="115888"/>
          <p14:tracePt t="66707" x="6237288" y="103188"/>
          <p14:tracePt t="66721" x="6224588" y="77788"/>
          <p14:tracePt t="66726" x="6211888" y="12700"/>
          <p14:tracePt t="70208" x="5372100" y="25400"/>
          <p14:tracePt t="70218" x="5346700" y="77788"/>
          <p14:tracePt t="70226" x="5268913" y="180975"/>
          <p14:tracePt t="70239" x="5218113" y="271463"/>
          <p14:tracePt t="70256" x="5024438" y="542925"/>
          <p14:tracePt t="70272" x="4894263" y="696913"/>
          <p14:tracePt t="70290" x="4624388" y="955675"/>
          <p14:tracePt t="70306" x="4533900" y="1046163"/>
          <p14:tracePt t="70323" x="4519613" y="1058863"/>
          <p14:tracePt t="70325" x="4506913" y="1058863"/>
          <p14:tracePt t="70344" x="4506913" y="1071563"/>
          <p14:tracePt t="70356" x="4494213" y="1071563"/>
          <p14:tracePt t="70606" x="4494213" y="1084263"/>
          <p14:tracePt t="70611" x="4468813" y="1111250"/>
          <p14:tracePt t="70620" x="4365625" y="1239838"/>
          <p14:tracePt t="70628" x="4184650" y="1524000"/>
          <p14:tracePt t="70639" x="3875088" y="1846263"/>
          <p14:tracePt t="70656" x="3757613" y="1976438"/>
          <p14:tracePt t="70659" x="3654425" y="2079625"/>
          <p14:tracePt t="70673" x="3616325" y="2130425"/>
          <p14:tracePt t="70690" x="3551238" y="2195513"/>
          <p14:tracePt t="70706" x="3460750" y="2311400"/>
          <p14:tracePt t="70723" x="3397250" y="2414588"/>
          <p14:tracePt t="70726" x="3306763" y="2582863"/>
          <p14:tracePt t="70739" x="3151188" y="2828925"/>
          <p14:tracePt t="70757" x="2995613" y="3113088"/>
          <p14:tracePt t="70773" x="2944813" y="3189288"/>
          <p14:tracePt t="70790" x="2906713" y="3254375"/>
          <p14:tracePt t="70806" x="2879725" y="3279775"/>
          <p14:tracePt t="70823" x="2867025" y="3279775"/>
          <p14:tracePt t="70840" x="2854325" y="3294063"/>
          <p14:tracePt t="70863" x="2841625" y="3294063"/>
          <p14:tracePt t="70892" x="2828925" y="3294063"/>
          <p14:tracePt t="70912" x="2816225" y="3306763"/>
          <p14:tracePt t="70932" x="2801938" y="3306763"/>
          <p14:tracePt t="70942" x="2776538" y="3306763"/>
          <p14:tracePt t="70953" x="2763838" y="3319463"/>
          <p14:tracePt t="70963" x="2751138" y="3319463"/>
          <p14:tracePt t="70972" x="2725738" y="3319463"/>
          <p14:tracePt t="70990" x="2698750" y="3319463"/>
          <p14:tracePt t="71006" x="2686050" y="3319463"/>
          <p14:tracePt t="71030" x="2673350" y="3319463"/>
          <p14:tracePt t="71040" x="2660650" y="3319463"/>
          <p14:tracePt t="71069" x="2647950" y="3319463"/>
          <p14:tracePt t="71079" x="2635250" y="3319463"/>
          <p14:tracePt t="71090" x="2622550" y="3332163"/>
          <p14:tracePt t="71106" x="2582863" y="3344863"/>
          <p14:tracePt t="71123" x="2517775" y="3344863"/>
          <p14:tracePt t="71140" x="2479675" y="3344863"/>
          <p14:tracePt t="71157" x="2454275" y="3344863"/>
          <p14:tracePt t="71173" x="2441575" y="3344863"/>
          <p14:tracePt t="71189" x="2427288" y="3344863"/>
          <p14:tracePt t="71207" x="2401888" y="3344863"/>
          <p14:tracePt t="71222" x="2389188" y="3344863"/>
          <p14:tracePt t="71240" x="2351088" y="3344863"/>
          <p14:tracePt t="71256" x="2298700" y="3344863"/>
          <p14:tracePt t="71273" x="2286000" y="3344863"/>
          <p14:tracePt t="71276" x="2273300" y="3344863"/>
          <p14:tracePt t="71289" x="2260600" y="3344863"/>
          <p14:tracePt t="71306" x="2247900" y="3344863"/>
          <p14:tracePt t="71323" x="2233613" y="3344863"/>
          <p14:tracePt t="71373" x="2220913" y="3344863"/>
          <p14:tracePt t="71499" x="2260600" y="3344863"/>
          <p14:tracePt t="71505" x="2298700" y="3344863"/>
          <p14:tracePt t="71514" x="2376488" y="3344863"/>
          <p14:tracePt t="71523" x="2441575" y="3332163"/>
          <p14:tracePt t="71540" x="2622550" y="3319463"/>
          <p14:tracePt t="71557" x="2763838" y="3319463"/>
          <p14:tracePt t="71561" x="2932113" y="3306763"/>
          <p14:tracePt t="71574" x="3113088" y="3306763"/>
          <p14:tracePt t="71590" x="3487738" y="3294063"/>
          <p14:tracePt t="71607" x="3616325" y="3294063"/>
          <p14:tracePt t="71623" x="3641725" y="3294063"/>
          <p14:tracePt t="71640" x="3668713" y="3294063"/>
          <p14:tracePt t="71657" x="3681413" y="3294063"/>
          <p14:tracePt t="71709" x="3694113" y="3294063"/>
          <p14:tracePt t="73581" x="3681413" y="3294063"/>
          <p14:tracePt t="73594" x="3654425" y="3294063"/>
          <p14:tracePt t="73598" x="3629025" y="3294063"/>
          <p14:tracePt t="73606" x="3590925" y="3294063"/>
          <p14:tracePt t="73617" x="3513138" y="3319463"/>
          <p14:tracePt t="73627" x="3473450" y="3332163"/>
          <p14:tracePt t="73641" x="3448050" y="3344863"/>
          <p14:tracePt t="73658" x="3397250" y="3357563"/>
          <p14:tracePt t="73675" x="3370263" y="3370263"/>
          <p14:tracePt t="73690" x="3344863" y="3370263"/>
          <p14:tracePt t="73707" x="3279775" y="3384550"/>
          <p14:tracePt t="73724" x="2957513" y="3487738"/>
          <p14:tracePt t="73741" x="2635250" y="3616325"/>
          <p14:tracePt t="73744" x="2427288" y="3681413"/>
          <p14:tracePt t="73758" x="2298700" y="3719513"/>
          <p14:tracePt t="73774" x="2144713" y="3771900"/>
          <p14:tracePt t="73791" x="2117725" y="3784600"/>
          <p14:tracePt t="73794" x="2105025" y="3784600"/>
          <p14:tracePt t="73807" x="2092325" y="3784600"/>
          <p14:tracePt t="73825" x="2092325" y="3797300"/>
          <p14:tracePt t="73841" x="2079625" y="3797300"/>
          <p14:tracePt t="73881" x="2066925" y="3797300"/>
          <p14:tracePt t="73911" x="2054225" y="3797300"/>
          <p14:tracePt t="74174" x="2039938" y="3810000"/>
          <p14:tracePt t="74180" x="2027238" y="3835400"/>
          <p14:tracePt t="74190" x="2001838" y="3848100"/>
          <p14:tracePt t="74194" x="1963738" y="3875088"/>
          <p14:tracePt t="74204" x="1949450" y="3875088"/>
          <p14:tracePt t="74214" x="1936750" y="3887788"/>
          <p14:tracePt t="74225" x="1911350" y="3887788"/>
          <p14:tracePt t="74242" x="1885950" y="3900488"/>
          <p14:tracePt t="74245" x="1846263" y="3900488"/>
          <p14:tracePt t="74258" x="1770063" y="3913188"/>
          <p14:tracePt t="74275" x="1576388" y="3925888"/>
          <p14:tracePt t="74291" x="1498600" y="3938588"/>
          <p14:tracePt t="74294" x="1395413" y="3938588"/>
          <p14:tracePt t="74308" x="1330325" y="3938588"/>
          <p14:tracePt t="74324" x="1252538" y="3938588"/>
          <p14:tracePt t="74341" x="1214438" y="3925888"/>
          <p14:tracePt t="74358" x="1214438" y="3913188"/>
          <p14:tracePt t="74374" x="1201738" y="3913188"/>
          <p14:tracePt t="74391" x="1201738" y="3900488"/>
          <p14:tracePt t="74439" x="1201738" y="3887788"/>
          <p14:tracePt t="74468" x="1201738" y="3875088"/>
          <p14:tracePt t="74478" x="1201738" y="3862388"/>
          <p14:tracePt t="74491" x="1201738" y="3848100"/>
          <p14:tracePt t="74507" x="1227138" y="3822700"/>
          <p14:tracePt t="74525" x="1252538" y="3810000"/>
          <p14:tracePt t="74527" x="1277938" y="3797300"/>
          <p14:tracePt t="74541" x="1292225" y="3784600"/>
          <p14:tracePt t="74558" x="1330325" y="3784600"/>
          <p14:tracePt t="74575" x="1343025" y="3771900"/>
          <p14:tracePt t="74578" x="1382713" y="3771900"/>
          <p14:tracePt t="74591" x="1395413" y="3771900"/>
          <p14:tracePt t="74608" x="1433513" y="3757613"/>
          <p14:tracePt t="74625" x="1498600" y="3757613"/>
          <p14:tracePt t="74641" x="1536700" y="3757613"/>
          <p14:tracePt t="74657" x="1589088" y="3757613"/>
          <p14:tracePt t="74675" x="1614488" y="3757613"/>
          <p14:tracePt t="74691" x="1639888" y="3757613"/>
          <p14:tracePt t="74708" x="1652588" y="3771900"/>
          <p14:tracePt t="74724" x="1665288" y="3771900"/>
          <p14:tracePt t="74752" x="1679575" y="3784600"/>
          <p14:tracePt t="74911" x="1692275" y="3797300"/>
          <p14:tracePt t="74925" x="1704975" y="3797300"/>
          <p14:tracePt t="74940" x="1717675" y="3810000"/>
          <p14:tracePt t="74949" x="1730375" y="3810000"/>
          <p14:tracePt t="74958" x="1743075" y="3810000"/>
          <p14:tracePt t="74975" x="1770063" y="3810000"/>
          <p14:tracePt t="74991" x="1795463" y="3822700"/>
          <p14:tracePt t="75009" x="1833563" y="3822700"/>
          <p14:tracePt t="75026" x="1846263" y="3835400"/>
          <p14:tracePt t="75028" x="1885950" y="3835400"/>
          <p14:tracePt t="75042" x="1911350" y="3835400"/>
          <p14:tracePt t="75058" x="2054225" y="3848100"/>
          <p14:tracePt t="75076" x="2157413" y="3848100"/>
          <p14:tracePt t="75078" x="2260600" y="3862388"/>
          <p14:tracePt t="75092" x="2376488" y="3862388"/>
          <p14:tracePt t="75108" x="2544763" y="3887788"/>
          <p14:tracePt t="75125" x="2660650" y="3925888"/>
          <p14:tracePt t="75142" x="2711450" y="3951288"/>
          <p14:tracePt t="75145" x="2751138" y="3951288"/>
          <p14:tracePt t="75159" x="2789238" y="3951288"/>
          <p14:tracePt t="75175" x="2854325" y="3978275"/>
          <p14:tracePt t="75192" x="2879725" y="3990975"/>
          <p14:tracePt t="75195" x="2944813" y="4003675"/>
          <p14:tracePt t="75208" x="3035300" y="4003675"/>
          <p14:tracePt t="75224" x="3203575" y="4016375"/>
          <p14:tracePt t="75241" x="3267075" y="4016375"/>
          <p14:tracePt t="75244" x="3294063" y="4016375"/>
          <p14:tracePt t="75258" x="3319463" y="4016375"/>
          <p14:tracePt t="75274" x="3370263" y="4029075"/>
          <p14:tracePt t="75292" x="3384550" y="4029075"/>
          <p14:tracePt t="75307" x="3384550" y="4041775"/>
          <p14:tracePt t="75325" x="3422650" y="4041775"/>
          <p14:tracePt t="75341" x="3448050" y="4041775"/>
          <p14:tracePt t="75359" x="3473450" y="4056063"/>
          <p14:tracePt t="75362" x="3487738" y="4056063"/>
          <p14:tracePt t="75375" x="3500438" y="4056063"/>
          <p14:tracePt t="75391" x="3525838" y="4068763"/>
          <p14:tracePt t="75409" x="3538538" y="4068763"/>
          <p14:tracePt t="75426" x="3551238" y="4068763"/>
          <p14:tracePt t="75468" x="3563938" y="4068763"/>
          <p14:tracePt t="75520" x="3578225" y="4068763"/>
          <p14:tracePt t="76982" x="3590925" y="4068763"/>
          <p14:tracePt t="76993" x="3603625" y="4068763"/>
          <p14:tracePt t="77001" x="3629025" y="4056063"/>
          <p14:tracePt t="77009" x="3641725" y="4056063"/>
          <p14:tracePt t="77026" x="3668713" y="4056063"/>
          <p14:tracePt t="77043" x="3681413" y="4056063"/>
          <p14:tracePt t="77065" x="3694113" y="4056063"/>
          <p14:tracePt t="77084" x="3706813" y="4056063"/>
          <p14:tracePt t="77094" x="3706813" y="4041775"/>
          <p14:tracePt t="77115" x="3719513" y="4041775"/>
          <p14:tracePt t="77183" x="3732213" y="4041775"/>
          <p14:tracePt t="77549" x="3744913" y="4041775"/>
          <p14:tracePt t="77668" x="3757613" y="4041775"/>
          <p14:tracePt t="77693" x="3771900" y="4041775"/>
          <p14:tracePt t="77721" x="3784600" y="4041775"/>
          <p14:tracePt t="77741" x="3797300" y="4041775"/>
          <p14:tracePt t="77772" x="3810000" y="4041775"/>
          <p14:tracePt t="77781" x="3822700" y="4041775"/>
          <p14:tracePt t="77809" x="3835400" y="4041775"/>
          <p14:tracePt t="77830" x="3848100" y="4056063"/>
          <p14:tracePt t="77858" x="3862388" y="4068763"/>
          <p14:tracePt t="77868" x="3875088" y="4068763"/>
          <p14:tracePt t="77888" x="3887788" y="4068763"/>
          <p14:tracePt t="77898" x="3887788" y="4081463"/>
          <p14:tracePt t="77937" x="3900488" y="4081463"/>
          <p14:tracePt t="77958" x="3900488" y="4094163"/>
          <p14:tracePt t="77986" x="3913188" y="4094163"/>
          <p14:tracePt t="78026" x="3925888" y="4094163"/>
          <p14:tracePt t="78035" x="3925888" y="4106863"/>
          <p14:tracePt t="79333" x="3925888" y="4119563"/>
          <p14:tracePt t="79344" x="3913188" y="4146550"/>
          <p14:tracePt t="79352" x="3835400" y="4197350"/>
          <p14:tracePt t="79360" x="3732213" y="4262438"/>
          <p14:tracePt t="79377" x="3603625" y="4325938"/>
          <p14:tracePt t="79394" x="3578225" y="4340225"/>
          <p14:tracePt t="79397" x="3563938" y="4340225"/>
          <p14:tracePt t="79410" x="3538538" y="4352925"/>
          <p14:tracePt t="79437" x="3525838" y="4352925"/>
          <p14:tracePt t="79475" x="3513138" y="4352925"/>
          <p14:tracePt t="79495" x="3487738" y="4365625"/>
          <p14:tracePt t="79505" x="3448050" y="4378325"/>
          <p14:tracePt t="79514" x="3384550" y="4391025"/>
          <p14:tracePt t="79527" x="3306763" y="4403725"/>
          <p14:tracePt t="79544" x="3241675" y="4416425"/>
          <p14:tracePt t="79560" x="3203575" y="4430713"/>
          <p14:tracePt t="79577" x="3189288" y="4430713"/>
          <p14:tracePt t="79594" x="3176588" y="4430713"/>
          <p14:tracePt t="79610" x="3163888" y="4430713"/>
          <p14:tracePt t="79653" x="3151188" y="4430713"/>
          <p14:tracePt t="79691" x="3138488" y="4430713"/>
          <p14:tracePt t="79731" x="3125788" y="4430713"/>
          <p14:tracePt t="79760" x="3113088" y="4430713"/>
          <p14:tracePt t="79901" x="3125788" y="4416425"/>
          <p14:tracePt t="79913" x="3151188" y="4416425"/>
          <p14:tracePt t="79916" x="3176588" y="4416425"/>
          <p14:tracePt t="79927" x="3203575" y="4416425"/>
          <p14:tracePt t="79944" x="3254375" y="4416425"/>
          <p14:tracePt t="79962" x="3279775" y="4416425"/>
          <p14:tracePt t="79977" x="3344863" y="4416425"/>
          <p14:tracePt t="79994" x="3422650" y="4416425"/>
          <p14:tracePt t="80010" x="3473450" y="4416425"/>
          <p14:tracePt t="80026" x="3563938" y="4416425"/>
          <p14:tracePt t="80043" x="3590925" y="4416425"/>
          <p14:tracePt t="80046" x="3629025" y="4416425"/>
          <p14:tracePt t="80063" x="3654425" y="4416425"/>
          <p14:tracePt t="80076" x="3668713" y="4416425"/>
          <p14:tracePt t="80102" x="3681413" y="4416425"/>
          <p14:tracePt t="80112" x="3694113" y="4416425"/>
          <p14:tracePt t="80142" x="3706813" y="4416425"/>
          <p14:tracePt t="80151" x="3719513" y="4416425"/>
          <p14:tracePt t="80160" x="3732213" y="4416425"/>
          <p14:tracePt t="80178" x="3744913" y="4416425"/>
          <p14:tracePt t="80193" x="3784600" y="4416425"/>
          <p14:tracePt t="80211" x="3810000" y="4416425"/>
          <p14:tracePt t="80227" x="3822700" y="4416425"/>
          <p14:tracePt t="80230" x="3835400" y="4416425"/>
          <p14:tracePt t="80243" x="3862388" y="4416425"/>
          <p14:tracePt t="80260" x="3887788" y="4430713"/>
          <p14:tracePt t="80277" x="3913188" y="4430713"/>
          <p14:tracePt t="80281" x="3925888" y="4430713"/>
          <p14:tracePt t="80294" x="3951288" y="4430713"/>
          <p14:tracePt t="80310" x="4016375" y="4430713"/>
          <p14:tracePt t="80327" x="4056063" y="4430713"/>
          <p14:tracePt t="80344" x="4081463" y="4430713"/>
          <p14:tracePt t="80360" x="4106863" y="4430713"/>
          <p14:tracePt t="80377" x="4119563" y="4430713"/>
          <p14:tracePt t="80393" x="4132263" y="4430713"/>
          <p14:tracePt t="80410" x="4146550" y="4430713"/>
          <p14:tracePt t="80427" x="4171950" y="4430713"/>
          <p14:tracePt t="80444" x="4197350" y="4430713"/>
          <p14:tracePt t="80446" x="4210050" y="4430713"/>
          <p14:tracePt t="80460" x="4222750" y="4430713"/>
          <p14:tracePt t="80477" x="4262438" y="4416425"/>
          <p14:tracePt t="80495" x="4275138" y="4416425"/>
          <p14:tracePt t="80511" x="4287838" y="4416425"/>
          <p14:tracePt t="80527" x="4300538" y="4416425"/>
          <p14:tracePt t="80544" x="4313238" y="4416425"/>
          <p14:tracePt t="80563" x="4325938" y="4416425"/>
          <p14:tracePt t="80621" x="4340225" y="4416425"/>
          <p14:tracePt t="89886" x="4391025" y="4416425"/>
          <p14:tracePt t="89896" x="4533900" y="4378325"/>
          <p14:tracePt t="89899" x="4675188" y="4352925"/>
          <p14:tracePt t="89908" x="4830763" y="4325938"/>
          <p14:tracePt t="89918" x="4933950" y="4313238"/>
          <p14:tracePt t="89931" x="5037138" y="4313238"/>
          <p14:tracePt t="89948" x="5334000" y="4287838"/>
          <p14:tracePt t="89965" x="5489575" y="4287838"/>
          <p14:tracePt t="89968" x="5630863" y="4287838"/>
          <p14:tracePt t="89982" x="5811838" y="4287838"/>
          <p14:tracePt t="89998" x="6134100" y="4313238"/>
          <p14:tracePt t="90016" x="6327775" y="4352925"/>
          <p14:tracePt t="90031" x="6457950" y="4365625"/>
          <p14:tracePt t="90048" x="6729413" y="4430713"/>
          <p14:tracePt t="90064" x="7013575" y="4456113"/>
          <p14:tracePt t="90081" x="7180263" y="4468813"/>
          <p14:tracePt t="90098" x="7491413" y="4494213"/>
          <p14:tracePt t="90115" x="7748588" y="4519613"/>
          <p14:tracePt t="90132" x="7878763" y="4546600"/>
          <p14:tracePt t="90135" x="7969250" y="4559300"/>
          <p14:tracePt t="90148" x="8020050" y="4572000"/>
          <p14:tracePt t="90165" x="8085138" y="4584700"/>
          <p14:tracePt t="90181" x="8123238" y="4597400"/>
          <p14:tracePt t="90184" x="8162925" y="4597400"/>
          <p14:tracePt t="90198" x="8226425" y="4610100"/>
          <p14:tracePt t="90214" x="8407400" y="4637088"/>
          <p14:tracePt t="90232" x="8704263" y="4649788"/>
          <p14:tracePt t="90249" x="8885238" y="4649788"/>
          <p14:tracePt t="90252" x="9066213" y="4649788"/>
          <p14:tracePt t="90264" x="9209088" y="4649788"/>
          <p14:tracePt t="90282" x="9402763" y="4649788"/>
          <p14:tracePt t="90299" x="9440863" y="4649788"/>
          <p14:tracePt t="90301" x="9466263" y="4649788"/>
          <p14:tracePt t="90314" x="9480550" y="4649788"/>
          <p14:tracePt t="90331" x="9493250" y="4649788"/>
          <p14:tracePt t="90348" x="9505950" y="4649788"/>
          <p14:tracePt t="90351" x="9518650" y="4649788"/>
          <p14:tracePt t="90365" x="9531350" y="4649788"/>
          <p14:tracePt t="90381" x="9609138" y="4637088"/>
          <p14:tracePt t="90399" x="9750425" y="4624388"/>
          <p14:tracePt t="90415" x="9802813" y="4610100"/>
          <p14:tracePt t="90418" x="9828213" y="4597400"/>
          <p14:tracePt t="90432" x="9853613" y="4597400"/>
          <p14:tracePt t="90448" x="9880600" y="4597400"/>
          <p14:tracePt t="90465" x="9893300" y="4584700"/>
          <p14:tracePt t="90487" x="9906000" y="4584700"/>
          <p14:tracePt t="90506" x="9918700" y="4572000"/>
          <p14:tracePt t="90515" x="9931400" y="4559300"/>
          <p14:tracePt t="90532" x="9958388" y="4559300"/>
          <p14:tracePt t="90535" x="9983788" y="4546600"/>
          <p14:tracePt t="90548" x="9996488" y="4533900"/>
          <p14:tracePt t="90565" x="10021888" y="4533900"/>
          <p14:tracePt t="90582" x="10034588" y="4519613"/>
          <p14:tracePt t="90598" x="10047288" y="4519613"/>
          <p14:tracePt t="90635" x="10047288" y="4506913"/>
          <p14:tracePt t="90663" x="10047288" y="4494213"/>
          <p14:tracePt t="90726" x="10047288" y="4481513"/>
          <p14:tracePt t="90773" x="10047288" y="4456113"/>
          <p14:tracePt t="90791" x="10047288" y="4443413"/>
          <p14:tracePt t="90800" x="10047288" y="4430713"/>
          <p14:tracePt t="90820" x="10047288" y="4416425"/>
          <p14:tracePt t="90831" x="10034588" y="4403725"/>
          <p14:tracePt t="90860" x="10034588" y="4391025"/>
          <p14:tracePt t="90879" x="10021888" y="4391025"/>
          <p14:tracePt t="90927" x="10009188" y="4391025"/>
          <p14:tracePt t="90938" x="10009188" y="4378325"/>
          <p14:tracePt t="91255" x="9996488" y="4378325"/>
          <p14:tracePt t="92667" x="9983788" y="4378325"/>
          <p14:tracePt t="92684" x="9958388" y="4378325"/>
          <p14:tracePt t="92693" x="9918700" y="4378325"/>
          <p14:tracePt t="92700" x="9880600" y="4378325"/>
          <p14:tracePt t="92716" x="9828213" y="4391025"/>
          <p14:tracePt t="92732" x="9699625" y="4416425"/>
          <p14:tracePt t="92750" x="9375775" y="4468813"/>
          <p14:tracePt t="92766" x="9182100" y="4494213"/>
          <p14:tracePt t="92769" x="8782050" y="4559300"/>
          <p14:tracePt t="92783" x="8304213" y="4637088"/>
          <p14:tracePt t="92800" x="7697788" y="4727575"/>
          <p14:tracePt t="92816" x="7504113" y="4752975"/>
          <p14:tracePt t="92819" x="7323138" y="4765675"/>
          <p14:tracePt t="92833" x="7167563" y="4803775"/>
          <p14:tracePt t="92849" x="6845300" y="4830763"/>
          <p14:tracePt t="92866" x="6742113" y="4843463"/>
          <p14:tracePt t="92869" x="6651625" y="4856163"/>
          <p14:tracePt t="92883" x="6521450" y="4868863"/>
          <p14:tracePt t="92899" x="6161088" y="4908550"/>
          <p14:tracePt t="92916" x="5670550" y="4997450"/>
          <p14:tracePt t="92932" x="5399088" y="5049838"/>
          <p14:tracePt t="92949" x="5127625" y="5102225"/>
          <p14:tracePt t="92965" x="4921250" y="5153025"/>
          <p14:tracePt t="92983" x="4818063" y="5153025"/>
          <p14:tracePt t="92986" x="4765675" y="5153025"/>
          <p14:tracePt t="93000" x="4727575" y="5153025"/>
          <p14:tracePt t="93016" x="4662488" y="5153025"/>
          <p14:tracePt t="93034" x="4572000" y="5165725"/>
          <p14:tracePt t="93050" x="4494213" y="5165725"/>
          <p14:tracePt t="93066" x="4287838" y="5178425"/>
          <p14:tracePt t="93083" x="4132263" y="5192713"/>
          <p14:tracePt t="93099" x="4081463" y="5192713"/>
          <p14:tracePt t="93102" x="4041775" y="5192713"/>
          <p14:tracePt t="93116" x="4016375" y="5192713"/>
          <p14:tracePt t="93132" x="3990975" y="5192713"/>
          <p14:tracePt t="93152" x="3978275" y="5192713"/>
          <p14:tracePt t="93201" x="3965575" y="5192713"/>
          <p14:tracePt t="93220" x="3951288" y="5192713"/>
          <p14:tracePt t="93230" x="3938588" y="5192713"/>
          <p14:tracePt t="93239" x="3925888" y="5192713"/>
          <p14:tracePt t="93250" x="3887788" y="5192713"/>
          <p14:tracePt t="93267" x="3875088" y="5192713"/>
          <p14:tracePt t="93270" x="3862388" y="5192713"/>
          <p14:tracePt t="93283" x="3848100" y="5192713"/>
          <p14:tracePt t="93299" x="3835400" y="5192713"/>
          <p14:tracePt t="93357" x="3822700" y="5192713"/>
          <p14:tracePt t="93496" x="3822700" y="5178425"/>
          <p14:tracePt t="93505" x="3835400" y="5178425"/>
          <p14:tracePt t="93516" x="3848100" y="5178425"/>
          <p14:tracePt t="93533" x="3900488" y="5165725"/>
          <p14:tracePt t="93550" x="3978275" y="5140325"/>
          <p14:tracePt t="93553" x="4056063" y="5127625"/>
          <p14:tracePt t="93567" x="4210050" y="5075238"/>
          <p14:tracePt t="93584" x="4637088" y="4997450"/>
          <p14:tracePt t="93600" x="4791075" y="4972050"/>
          <p14:tracePt t="93616" x="4972050" y="4972050"/>
          <p14:tracePt t="93633" x="5075238" y="4972050"/>
          <p14:tracePt t="93650" x="5102225" y="4972050"/>
          <p14:tracePt t="93652" x="5127625" y="4972050"/>
          <p14:tracePt t="93666" x="5165725" y="4972050"/>
          <p14:tracePt t="93683" x="5230813" y="4972050"/>
          <p14:tracePt t="93700" x="5359400" y="4946650"/>
          <p14:tracePt t="93718" x="5502275" y="4933950"/>
          <p14:tracePt t="93721" x="5683250" y="4908550"/>
          <p14:tracePt t="93733" x="5837238" y="4894263"/>
          <p14:tracePt t="93750" x="6043613" y="4856163"/>
          <p14:tracePt t="93766" x="6108700" y="4856163"/>
          <p14:tracePt t="93783" x="6199188" y="4843463"/>
          <p14:tracePt t="93800" x="6237288" y="4843463"/>
          <p14:tracePt t="93817" x="6251575" y="4843463"/>
          <p14:tracePt t="93820" x="6264275" y="4843463"/>
          <p14:tracePt t="93834" x="6276975" y="4843463"/>
          <p14:tracePt t="93837" x="6302375" y="4843463"/>
          <p14:tracePt t="93850" x="6315075" y="4843463"/>
          <p14:tracePt t="93867" x="6327775" y="4843463"/>
          <p14:tracePt t="93884" x="6367463" y="4843463"/>
          <p14:tracePt t="93886" x="6380163" y="4843463"/>
          <p14:tracePt t="93899" x="6405563" y="4843463"/>
          <p14:tracePt t="93916" x="6418263" y="4856163"/>
          <p14:tracePt t="93933" x="6432550" y="4856163"/>
          <p14:tracePt t="93949" x="6445250" y="4856163"/>
          <p14:tracePt t="94090" x="6432550" y="4856163"/>
          <p14:tracePt t="94095" x="6418263" y="4856163"/>
          <p14:tracePt t="94104" x="6405563" y="4856163"/>
          <p14:tracePt t="94117" x="6380163" y="4856163"/>
          <p14:tracePt t="94134" x="6342063" y="4856163"/>
          <p14:tracePt t="94151" x="6327775" y="4856163"/>
          <p14:tracePt t="94154" x="6315075" y="4856163"/>
          <p14:tracePt t="94168" x="6289675" y="4856163"/>
          <p14:tracePt t="94171" x="6264275" y="4856163"/>
          <p14:tracePt t="94184" x="6237288" y="4856163"/>
          <p14:tracePt t="94200" x="6030913" y="4856163"/>
          <p14:tracePt t="94216" x="5849938" y="4856163"/>
          <p14:tracePt t="94220" x="5670550" y="4868863"/>
          <p14:tracePt t="94234" x="5565775" y="4881563"/>
          <p14:tracePt t="94250" x="5475288" y="4894263"/>
          <p14:tracePt t="94267" x="5462588" y="4894263"/>
          <p14:tracePt t="94270" x="5437188" y="4894263"/>
          <p14:tracePt t="94288" x="5424488" y="4894263"/>
          <p14:tracePt t="94339" x="5411788" y="4894263"/>
          <p14:tracePt t="94480" x="5437188" y="4894263"/>
          <p14:tracePt t="94491" x="5475288" y="4894263"/>
          <p14:tracePt t="94500" x="5540375" y="4908550"/>
          <p14:tracePt t="94517" x="5734050" y="4908550"/>
          <p14:tracePt t="94533" x="5954713" y="4921250"/>
          <p14:tracePt t="94550" x="6070600" y="4921250"/>
          <p14:tracePt t="94553" x="6173788" y="4921250"/>
          <p14:tracePt t="94567" x="6251575" y="4921250"/>
          <p14:tracePt t="94583" x="6342063" y="4933950"/>
          <p14:tracePt t="94601" x="6392863" y="4933950"/>
          <p14:tracePt t="94618" x="6405563" y="4933950"/>
          <p14:tracePt t="94620" x="6432550" y="4946650"/>
          <p14:tracePt t="94652" x="6445250" y="4946650"/>
          <p14:tracePt t="94709" x="6457950" y="4946650"/>
          <p14:tracePt t="95722" x="6483350" y="4946650"/>
          <p14:tracePt t="95733" x="6535738" y="4946650"/>
          <p14:tracePt t="95739" x="6586538" y="4946650"/>
          <p14:tracePt t="95750" x="6626225" y="4946650"/>
          <p14:tracePt t="95758" x="6651625" y="4946650"/>
          <p14:tracePt t="95768" x="6677025" y="4946650"/>
          <p14:tracePt t="95784" x="6702425" y="4946650"/>
          <p14:tracePt t="95801" x="6742113" y="4946650"/>
          <p14:tracePt t="95818" x="6767513" y="4946650"/>
          <p14:tracePt t="95835" x="6792913" y="4946650"/>
          <p14:tracePt t="95850" x="6805613" y="4946650"/>
          <p14:tracePt t="95867" x="6819900" y="4946650"/>
          <p14:tracePt t="95884" x="6832600" y="4946650"/>
          <p14:tracePt t="95901" x="6845300" y="4946650"/>
          <p14:tracePt t="95917" x="6858000" y="4946650"/>
          <p14:tracePt t="95934" x="6870700" y="4946650"/>
          <p14:tracePt t="95951" x="6883400" y="4946650"/>
          <p14:tracePt t="95954" x="6896100" y="4946650"/>
          <p14:tracePt t="95967" x="6923088" y="4946650"/>
          <p14:tracePt t="95985" x="6948488" y="4946650"/>
          <p14:tracePt t="96001" x="6961188" y="4946650"/>
          <p14:tracePt t="96004" x="6986588" y="4946650"/>
          <p14:tracePt t="96018" x="6999288" y="4946650"/>
          <p14:tracePt t="96035" x="7013575" y="4946650"/>
          <p14:tracePt t="96051" x="7026275" y="4946650"/>
          <p14:tracePt t="96068" x="7038975" y="4946650"/>
          <p14:tracePt t="96071" x="7064375" y="4946650"/>
          <p14:tracePt t="96084" x="7089775" y="4946650"/>
          <p14:tracePt t="96101" x="7154863" y="4946650"/>
          <p14:tracePt t="96117" x="7194550" y="4946650"/>
          <p14:tracePt t="96121" x="7258050" y="4946650"/>
          <p14:tracePt t="96134" x="7323138" y="4946650"/>
          <p14:tracePt t="96151" x="7388225" y="4946650"/>
          <p14:tracePt t="96168" x="7439025" y="4946650"/>
          <p14:tracePt t="96184" x="7451725" y="4946650"/>
          <p14:tracePt t="96201" x="7504113" y="4946650"/>
          <p14:tracePt t="96218" x="7607300" y="4933950"/>
          <p14:tracePt t="96235" x="7697788" y="4921250"/>
          <p14:tracePt t="96251" x="7813675" y="4908550"/>
          <p14:tracePt t="96267" x="7942263" y="4894263"/>
          <p14:tracePt t="96284" x="7969250" y="4894263"/>
          <p14:tracePt t="96287" x="7994650" y="4894263"/>
          <p14:tracePt t="96300" x="8020050" y="4894263"/>
          <p14:tracePt t="96326" x="8032750" y="4894263"/>
          <p14:tracePt t="96354" x="8045450" y="4894263"/>
          <p14:tracePt t="96366" x="8059738" y="4894263"/>
          <p14:tracePt t="96385" x="8072438" y="4894263"/>
          <p14:tracePt t="96395" x="8097838" y="4894263"/>
          <p14:tracePt t="96405" x="8110538" y="4894263"/>
          <p14:tracePt t="96417" x="8135938" y="4894263"/>
          <p14:tracePt t="96435" x="8175625" y="4894263"/>
          <p14:tracePt t="96451" x="8201025" y="4894263"/>
          <p14:tracePt t="96454" x="8213725" y="4894263"/>
          <p14:tracePt t="96468" x="8226425" y="4894263"/>
          <p14:tracePt t="96485" x="8253413" y="4894263"/>
          <p14:tracePt t="96501" x="8278813" y="4894263"/>
          <p14:tracePt t="96518" x="8291513" y="4894263"/>
          <p14:tracePt t="96534" x="8329613" y="4894263"/>
          <p14:tracePt t="96550" x="8343900" y="4894263"/>
          <p14:tracePt t="96567" x="8356600" y="4894263"/>
          <p14:tracePt t="96585" x="8369300" y="4894263"/>
          <p14:tracePt t="96601" x="8382000" y="4894263"/>
          <p14:tracePt t="96629" x="8394700" y="4894263"/>
          <p14:tracePt t="97044" x="8407400" y="4894263"/>
          <p14:tracePt t="97056" x="8447088" y="4894263"/>
          <p14:tracePt t="97069" x="8537575" y="4894263"/>
          <p14:tracePt t="97072" x="8640763" y="4894263"/>
          <p14:tracePt t="97085" x="8743950" y="4894263"/>
          <p14:tracePt t="97101" x="8821738" y="4894263"/>
          <p14:tracePt t="97118" x="8872538" y="4894263"/>
          <p14:tracePt t="97134" x="8912225" y="4894263"/>
          <p14:tracePt t="97151" x="8975725" y="4894263"/>
          <p14:tracePt t="97168" x="9028113" y="4894263"/>
          <p14:tracePt t="97185" x="9053513" y="4894263"/>
          <p14:tracePt t="97201" x="9078913" y="4894263"/>
          <p14:tracePt t="97218" x="9105900" y="4894263"/>
          <p14:tracePt t="97237" x="9131300" y="4894263"/>
          <p14:tracePt t="97251" x="9144000" y="4894263"/>
          <p14:tracePt t="97268" x="9182100" y="4894263"/>
          <p14:tracePt t="97285" x="9209088" y="4894263"/>
          <p14:tracePt t="97288" x="9247188" y="4894263"/>
          <p14:tracePt t="97301" x="9324975" y="4894263"/>
          <p14:tracePt t="97318" x="9428163" y="4894263"/>
          <p14:tracePt t="97335" x="9505950" y="4894263"/>
          <p14:tracePt t="97353" x="9531350" y="4894263"/>
          <p14:tracePt t="97355" x="9556750" y="4894263"/>
          <p14:tracePt t="97369" x="9583738" y="4894263"/>
          <p14:tracePt t="97385" x="9596438" y="4894263"/>
          <p14:tracePt t="97402" x="9634538" y="4894263"/>
          <p14:tracePt t="97418" x="9647238" y="4894263"/>
          <p14:tracePt t="97434" x="9686925" y="4894263"/>
          <p14:tracePt t="97451" x="9750425" y="4881563"/>
          <p14:tracePt t="97468" x="9777413" y="4881563"/>
          <p14:tracePt t="97485" x="9840913" y="4881563"/>
          <p14:tracePt t="97502" x="9867900" y="4881563"/>
          <p14:tracePt t="97518" x="9880600" y="4881563"/>
          <p14:tracePt t="97542" x="9893300" y="4881563"/>
          <p14:tracePt t="97560" x="9906000" y="4881563"/>
          <p14:tracePt t="97580" x="9918700" y="4881563"/>
          <p14:tracePt t="97589" x="9931400" y="4881563"/>
          <p14:tracePt t="97602" x="9944100" y="4881563"/>
          <p14:tracePt t="97618" x="9971088" y="4881563"/>
          <p14:tracePt t="97635" x="9983788" y="4881563"/>
          <p14:tracePt t="97651" x="9996488" y="4881563"/>
          <p14:tracePt t="97668" x="10009188" y="4868863"/>
          <p14:tracePt t="97685" x="10021888" y="4868863"/>
          <p14:tracePt t="97737" x="10034588" y="4868863"/>
          <p14:tracePt t="99326" x="10034588" y="4856163"/>
          <p14:tracePt t="100212" x="10034588" y="4843463"/>
          <p14:tracePt t="104954" x="10021888" y="4843463"/>
          <p14:tracePt t="104962" x="9996488" y="4843463"/>
          <p14:tracePt t="104971" x="9906000" y="4843463"/>
          <p14:tracePt t="104988" x="9790113" y="4856163"/>
          <p14:tracePt t="105005" x="9712325" y="4868863"/>
          <p14:tracePt t="105008" x="9634538" y="4894263"/>
          <p14:tracePt t="105022" x="9440863" y="4921250"/>
          <p14:tracePt t="105038" x="8550275" y="5127625"/>
          <p14:tracePt t="105055" x="7851775" y="5295900"/>
          <p14:tracePt t="105071" x="7620000" y="5321300"/>
          <p14:tracePt t="105088" x="7258050" y="5386388"/>
          <p14:tracePt t="105105" x="7167563" y="5386388"/>
          <p14:tracePt t="105108" x="7104063" y="5399088"/>
          <p14:tracePt t="105122" x="7077075" y="5399088"/>
          <p14:tracePt t="105125" x="7051675" y="5399088"/>
          <p14:tracePt t="105139" x="7026275" y="5399088"/>
          <p14:tracePt t="105155" x="6999288" y="5399088"/>
          <p14:tracePt t="105172" x="6729413" y="5411788"/>
          <p14:tracePt t="105188" x="6148388" y="5502275"/>
          <p14:tracePt t="105205" x="5192713" y="5708650"/>
          <p14:tracePt t="105222" x="4443413" y="5811838"/>
          <p14:tracePt t="105238" x="4300538" y="5811838"/>
          <p14:tracePt t="105255" x="4132263" y="5824538"/>
          <p14:tracePt t="105271" x="4094163" y="5824538"/>
          <p14:tracePt t="105274" x="4056063" y="5824538"/>
          <p14:tracePt t="105288" x="4029075" y="5824538"/>
          <p14:tracePt t="105291" x="4003675" y="5811838"/>
          <p14:tracePt t="105305" x="3978275" y="5799138"/>
          <p14:tracePt t="105322" x="3862388" y="5746750"/>
          <p14:tracePt t="105339" x="3513138" y="5695950"/>
          <p14:tracePt t="105354" x="3125788" y="5670550"/>
          <p14:tracePt t="105371" x="2879725" y="5670550"/>
          <p14:tracePt t="105388" x="2389188" y="5656263"/>
          <p14:tracePt t="105405" x="2324100" y="5643563"/>
          <p14:tracePt t="105408" x="2273300" y="5643563"/>
          <p14:tracePt t="105422" x="2260600" y="5630863"/>
          <p14:tracePt t="105438" x="2220913" y="5630863"/>
          <p14:tracePt t="105458" x="2208213" y="5630863"/>
          <p14:tracePt t="105471" x="2195513" y="5618163"/>
          <p14:tracePt t="105489" x="2144713" y="5605463"/>
          <p14:tracePt t="105506" x="1911350" y="5565775"/>
          <p14:tracePt t="105523" x="1820863" y="5553075"/>
          <p14:tracePt t="105526" x="1770063" y="5540375"/>
          <p14:tracePt t="105538" x="1743075" y="5540375"/>
          <p14:tracePt t="105555" x="1704975" y="5514975"/>
          <p14:tracePt t="105572" x="1692275" y="5514975"/>
          <p14:tracePt t="105588" x="1679575" y="5514975"/>
          <p14:tracePt t="105614" x="1665288" y="5514975"/>
          <p14:tracePt t="105626" x="1665288" y="5502275"/>
          <p14:tracePt t="105682" x="1665288" y="5489575"/>
          <p14:tracePt t="105711" x="1665288" y="5475288"/>
          <p14:tracePt t="105794" x="1679575" y="5475288"/>
          <p14:tracePt t="105822" x="1692275" y="5475288"/>
          <p14:tracePt t="105830" x="1704975" y="5462588"/>
          <p14:tracePt t="105840" x="1717675" y="5462588"/>
          <p14:tracePt t="105856" x="1755775" y="5449888"/>
          <p14:tracePt t="105859" x="1782763" y="5449888"/>
          <p14:tracePt t="105872" x="1860550" y="5449888"/>
          <p14:tracePt t="105889" x="2001838" y="5449888"/>
          <p14:tracePt t="105906" x="2066925" y="5449888"/>
          <p14:tracePt t="105909" x="2130425" y="5449888"/>
          <p14:tracePt t="105922" x="2170113" y="5449888"/>
          <p14:tracePt t="105939" x="2247900" y="5449888"/>
          <p14:tracePt t="105956" x="2286000" y="5449888"/>
          <p14:tracePt t="105959" x="2351088" y="5449888"/>
          <p14:tracePt t="105973" x="2414588" y="5449888"/>
          <p14:tracePt t="105989" x="2622550" y="5449888"/>
          <p14:tracePt t="106006" x="2828925" y="5437188"/>
          <p14:tracePt t="106022" x="2919413" y="5437188"/>
          <p14:tracePt t="106039" x="3035300" y="5437188"/>
          <p14:tracePt t="106056" x="3060700" y="5437188"/>
          <p14:tracePt t="106073" x="3073400" y="5437188"/>
          <p14:tracePt t="106076" x="3100388" y="5437188"/>
          <p14:tracePt t="106094" x="3125788" y="5437188"/>
          <p14:tracePt t="106106" x="3151188" y="5437188"/>
          <p14:tracePt t="106123" x="3370263" y="5437188"/>
          <p14:tracePt t="106138" x="3563938" y="5437188"/>
          <p14:tracePt t="106155" x="3887788" y="5437188"/>
          <p14:tracePt t="106172" x="3990975" y="5437188"/>
          <p14:tracePt t="106174" x="4041775" y="5437188"/>
          <p14:tracePt t="106189" x="4081463" y="5437188"/>
          <p14:tracePt t="106192" x="4106863" y="5437188"/>
          <p14:tracePt t="106206" x="4119563" y="5437188"/>
          <p14:tracePt t="106222" x="4146550" y="5437188"/>
          <p14:tracePt t="106240" x="4159250" y="5437188"/>
          <p14:tracePt t="106242" x="4197350" y="5437188"/>
          <p14:tracePt t="106256" x="4222750" y="5437188"/>
          <p14:tracePt t="106272" x="4300538" y="5437188"/>
          <p14:tracePt t="106289" x="4378325" y="5437188"/>
          <p14:tracePt t="106306" x="4403725" y="5437188"/>
          <p14:tracePt t="106322" x="4430713" y="5437188"/>
          <p14:tracePt t="106339" x="4443413" y="5437188"/>
          <p14:tracePt t="106379" x="4456113" y="5437188"/>
          <p14:tracePt t="106409" x="4468813" y="5449888"/>
          <p14:tracePt t="106425" x="4481513" y="5449888"/>
          <p14:tracePt t="106437" x="4494213" y="5449888"/>
          <p14:tracePt t="106448" x="4494213" y="5462588"/>
          <p14:tracePt t="106471" x="4506913" y="5462588"/>
          <p14:tracePt t="106486" x="4519613" y="5462588"/>
          <p14:tracePt t="106515" x="4533900" y="5462588"/>
          <p14:tracePt t="106578" x="4533900" y="5475288"/>
          <p14:tracePt t="106585" x="4546600" y="5475288"/>
          <p14:tracePt t="107479" x="4559300" y="5475288"/>
          <p14:tracePt t="107488" x="4572000" y="5475288"/>
          <p14:tracePt t="107495" x="4610100" y="5475288"/>
          <p14:tracePt t="107506" x="4675188" y="5475288"/>
          <p14:tracePt t="107523" x="4752975" y="5475288"/>
          <p14:tracePt t="107527" x="4803775" y="5462588"/>
          <p14:tracePt t="107540" x="4908550" y="5462588"/>
          <p14:tracePt t="107556" x="5114925" y="5449888"/>
          <p14:tracePt t="107574" x="5243513" y="5449888"/>
          <p14:tracePt t="107589" x="5295900" y="5449888"/>
          <p14:tracePt t="107606" x="5359400" y="5449888"/>
          <p14:tracePt t="107622" x="5411788" y="5437188"/>
          <p14:tracePt t="107639" x="5449888" y="5437188"/>
          <p14:tracePt t="107656" x="5540375" y="5424488"/>
          <p14:tracePt t="107673" x="5605463" y="5424488"/>
          <p14:tracePt t="107690" x="5630863" y="5424488"/>
          <p14:tracePt t="107692" x="5656263" y="5424488"/>
          <p14:tracePt t="107706" x="5670550" y="5424488"/>
          <p14:tracePt t="107722" x="5683250" y="5424488"/>
          <p14:tracePt t="107740" x="5708650" y="5424488"/>
          <p14:tracePt t="107769" x="5721350" y="5424488"/>
          <p14:tracePt t="107788" x="5734050" y="5424488"/>
          <p14:tracePt t="107799" x="5759450" y="5424488"/>
          <p14:tracePt t="107810" x="5773738" y="5424488"/>
          <p14:tracePt t="107823" x="5799138" y="5424488"/>
          <p14:tracePt t="107840" x="5849938" y="5424488"/>
          <p14:tracePt t="107857" x="5889625" y="5424488"/>
          <p14:tracePt t="107873" x="5902325" y="5424488"/>
          <p14:tracePt t="107890" x="5915025" y="5424488"/>
          <p14:tracePt t="107906" x="5927725" y="5424488"/>
          <p14:tracePt t="107923" x="5940425" y="5424488"/>
          <p14:tracePt t="107939" x="5954713" y="5424488"/>
          <p14:tracePt t="107956" x="5980113" y="5424488"/>
          <p14:tracePt t="107973" x="5992813" y="5424488"/>
          <p14:tracePt t="107990" x="6018213" y="5424488"/>
          <p14:tracePt t="108006" x="6030913" y="5424488"/>
          <p14:tracePt t="108024" x="6043613" y="5424488"/>
          <p14:tracePt t="108063" x="6057900" y="5424488"/>
          <p14:tracePt t="108093" x="6070600" y="5424488"/>
          <p14:tracePt t="108165" x="6083300" y="5424488"/>
          <p14:tracePt t="109040" x="6108700" y="5424488"/>
          <p14:tracePt t="109052" x="6161088" y="5424488"/>
          <p14:tracePt t="109055" x="6224588" y="5424488"/>
          <p14:tracePt t="109064" x="6327775" y="5424488"/>
          <p14:tracePt t="109073" x="6432550" y="5424488"/>
          <p14:tracePt t="109090" x="6535738" y="5424488"/>
          <p14:tracePt t="109093" x="6651625" y="5424488"/>
          <p14:tracePt t="109107" x="6754813" y="5424488"/>
          <p14:tracePt t="109110" x="6858000" y="5424488"/>
          <p14:tracePt t="109124" x="6935788" y="5424488"/>
          <p14:tracePt t="109140" x="7038975" y="5424488"/>
          <p14:tracePt t="109158" x="7064375" y="5424488"/>
          <p14:tracePt t="109174" x="7129463" y="5424488"/>
          <p14:tracePt t="109191" x="7154863" y="5424488"/>
          <p14:tracePt t="109194" x="7194550" y="5424488"/>
          <p14:tracePt t="109207" x="7219950" y="5437188"/>
          <p14:tracePt t="109211" x="7232650" y="5437188"/>
          <p14:tracePt t="109224" x="7258050" y="5437188"/>
          <p14:tracePt t="109240" x="7310438" y="5449888"/>
          <p14:tracePt t="109258" x="7335838" y="5449888"/>
          <p14:tracePt t="109261" x="7373938" y="5449888"/>
          <p14:tracePt t="109275" x="7413625" y="5462588"/>
          <p14:tracePt t="109289" x="7478713" y="5475288"/>
          <p14:tracePt t="109307" x="7504113" y="5489575"/>
          <p14:tracePt t="109309" x="7516813" y="5489575"/>
          <p14:tracePt t="109324" x="7529513" y="5489575"/>
          <p14:tracePt t="109339" x="7542213" y="5489575"/>
          <p14:tracePt t="109357" x="7554913" y="5489575"/>
          <p14:tracePt t="109373" x="7554913" y="5502275"/>
          <p14:tracePt t="109396" x="7567613" y="5502275"/>
          <p14:tracePt t="109416" x="7581900" y="5502275"/>
          <p14:tracePt t="109475" x="7594600" y="5502275"/>
          <p14:tracePt t="109567" x="7607300" y="5502275"/>
          <p14:tracePt t="110285" x="7594600" y="5502275"/>
          <p14:tracePt t="110297" x="7554913" y="5502275"/>
          <p14:tracePt t="110301" x="7478713" y="5502275"/>
          <p14:tracePt t="110308" x="7373938" y="5489575"/>
          <p14:tracePt t="110324" x="7258050" y="5475288"/>
          <p14:tracePt t="110327" x="7154863" y="5475288"/>
          <p14:tracePt t="110341" x="7116763" y="5462588"/>
          <p14:tracePt t="110357" x="7064375" y="5449888"/>
          <p14:tracePt t="110376" x="7013575" y="5449888"/>
          <p14:tracePt t="110391" x="6999288" y="5449888"/>
          <p14:tracePt t="110408" x="6986588" y="5449888"/>
          <p14:tracePt t="110424" x="6973888" y="5449888"/>
          <p14:tracePt t="110441" x="6961188" y="5449888"/>
          <p14:tracePt t="110458" x="6923088" y="5449888"/>
          <p14:tracePt t="110474" x="6845300" y="5449888"/>
          <p14:tracePt t="110490" x="6819900" y="5449888"/>
          <p14:tracePt t="110493" x="6792913" y="5449888"/>
          <p14:tracePt t="110507" x="6780213" y="5449888"/>
          <p14:tracePt t="110524" x="6754813" y="5449888"/>
          <p14:tracePt t="110541" x="6742113" y="5449888"/>
          <p14:tracePt t="110564" x="6729413" y="5449888"/>
          <p14:tracePt t="110591" x="6716713" y="5449888"/>
          <p14:tracePt t="110611" x="6702425" y="5449888"/>
          <p14:tracePt t="110632" x="6689725" y="5449888"/>
          <p14:tracePt t="110640" x="6664325" y="5449888"/>
          <p14:tracePt t="110660" x="6651625" y="5449888"/>
          <p14:tracePt t="110680" x="6638925" y="5449888"/>
          <p14:tracePt t="110690" x="6626225" y="5449888"/>
          <p14:tracePt t="110739" x="6611938" y="5449888"/>
          <p14:tracePt t="110787" x="6599238" y="5449888"/>
          <p14:tracePt t="110836" x="6586538" y="5449888"/>
          <p14:tracePt t="110898" x="6573838" y="5449888"/>
          <p14:tracePt t="111145" x="6573838" y="5437188"/>
          <p14:tracePt t="114371" x="6599238" y="5424488"/>
          <p14:tracePt t="114383" x="6626225" y="5424488"/>
          <p14:tracePt t="114387" x="6664325" y="5424488"/>
          <p14:tracePt t="114394" x="6689725" y="5424488"/>
          <p14:tracePt t="114409" x="6702425" y="5411788"/>
          <p14:tracePt t="114425" x="6742113" y="5411788"/>
          <p14:tracePt t="114443" x="6767513" y="5399088"/>
          <p14:tracePt t="114459" x="6805613" y="5399088"/>
          <p14:tracePt t="114476" x="6883400" y="5399088"/>
          <p14:tracePt t="114493" x="6999288" y="5386388"/>
          <p14:tracePt t="114510" x="7051675" y="5386388"/>
          <p14:tracePt t="114513" x="7104063" y="5386388"/>
          <p14:tracePt t="114526" x="7142163" y="5386388"/>
          <p14:tracePt t="114543" x="7180263" y="5386388"/>
          <p14:tracePt t="114560" x="7232650" y="5386388"/>
          <p14:tracePt t="114576" x="7258050" y="5386388"/>
          <p14:tracePt t="114592" x="7348538" y="5386388"/>
          <p14:tracePt t="114610" x="7451725" y="5386388"/>
          <p14:tracePt t="114626" x="7478713" y="5386388"/>
          <p14:tracePt t="114643" x="7516813" y="5386388"/>
          <p14:tracePt t="114659" x="7542213" y="5386388"/>
          <p14:tracePt t="114676" x="7554913" y="5386388"/>
          <p14:tracePt t="114698" x="7567613" y="5386388"/>
          <p14:tracePt t="114717" x="7581900" y="5386388"/>
          <p14:tracePt t="114726" x="7594600" y="5386388"/>
          <p14:tracePt t="114744" x="7607300" y="5386388"/>
          <p14:tracePt t="114747" x="7620000" y="5386388"/>
          <p14:tracePt t="114760" x="7632700" y="5386388"/>
          <p14:tracePt t="114777" x="7672388" y="5399088"/>
          <p14:tracePt t="114800" x="7685088" y="5399088"/>
          <p14:tracePt t="114810" x="7685088" y="5411788"/>
          <p14:tracePt t="114826" x="7710488" y="5411788"/>
          <p14:tracePt t="114845" x="7723188" y="5411788"/>
          <p14:tracePt t="114864" x="7723188" y="5424488"/>
          <p14:tracePt t="114876" x="7748588" y="5424488"/>
          <p14:tracePt t="114894" x="7761288" y="5424488"/>
          <p14:tracePt t="114909" x="7775575" y="5424488"/>
          <p14:tracePt t="114926" x="7788275" y="5424488"/>
          <p14:tracePt t="114942" x="7800975" y="5424488"/>
          <p14:tracePt t="114960" x="7813675" y="5424488"/>
          <p14:tracePt t="115001" x="7826375" y="5424488"/>
          <p14:tracePt t="115011" x="7826375" y="5437188"/>
          <p14:tracePt t="115081" x="7839075" y="5437188"/>
          <p14:tracePt t="120251" x="7851775" y="5437188"/>
          <p14:tracePt t="120264" x="7878763" y="5437188"/>
          <p14:tracePt t="120267" x="7969250" y="5437188"/>
          <p14:tracePt t="120277" x="8188325" y="5424488"/>
          <p14:tracePt t="120285" x="8369300" y="5399088"/>
          <p14:tracePt t="120295" x="8588375" y="5372100"/>
          <p14:tracePt t="120313" x="8897938" y="5372100"/>
          <p14:tracePt t="120329" x="9002713" y="5372100"/>
          <p14:tracePt t="120332" x="9078913" y="5372100"/>
          <p14:tracePt t="120345" x="9131300" y="5372100"/>
          <p14:tracePt t="120362" x="9182100" y="5372100"/>
          <p14:tracePt t="120379" x="9209088" y="5386388"/>
          <p14:tracePt t="120382" x="9221788" y="5386388"/>
          <p14:tracePt t="120402" x="9247188" y="5386388"/>
          <p14:tracePt t="120412" x="9259888" y="5386388"/>
          <p14:tracePt t="120430" x="9285288" y="5399088"/>
          <p14:tracePt t="120446" x="9299575" y="5399088"/>
          <p14:tracePt t="120462" x="9337675" y="5399088"/>
          <p14:tracePt t="120478" x="9350375" y="5399088"/>
          <p14:tracePt t="120499" x="9363075" y="5399088"/>
          <p14:tracePt t="120538" x="9375775" y="5399088"/>
          <p14:tracePt t="120567" x="9390063" y="5399088"/>
          <p14:tracePt t="120580" x="9390063" y="5411788"/>
          <p14:tracePt t="120606" x="9402763" y="5411788"/>
          <p14:tracePt t="120647" x="9415463" y="5411788"/>
          <p14:tracePt t="120696" x="9428163" y="5424488"/>
          <p14:tracePt t="120705" x="9440863" y="5424488"/>
          <p14:tracePt t="120726" x="9453563" y="5424488"/>
          <p14:tracePt t="120734" x="9466263" y="5424488"/>
          <p14:tracePt t="120745" x="9480550" y="5424488"/>
          <p14:tracePt t="120762" x="9505950" y="5437188"/>
          <p14:tracePt t="120779" x="9518650" y="5437188"/>
          <p14:tracePt t="120795" x="9531350" y="5437188"/>
          <p14:tracePt t="120812" x="9544050" y="5437188"/>
          <p14:tracePt t="120829" x="9556750" y="5437188"/>
          <p14:tracePt t="120845" x="9569450" y="5437188"/>
          <p14:tracePt t="120862" x="9583738" y="5449888"/>
          <p14:tracePt t="120879" x="9596438" y="5449888"/>
          <p14:tracePt t="120896" x="9609138" y="5462588"/>
          <p14:tracePt t="120911" x="9621838" y="5462588"/>
          <p14:tracePt t="120929" x="9634538" y="5462588"/>
          <p14:tracePt t="120949" x="9647238" y="5462588"/>
          <p14:tracePt t="120979" x="9659938" y="5462588"/>
          <p14:tracePt t="133677" x="9647238" y="5462588"/>
          <p14:tracePt t="133683" x="9556750" y="5475288"/>
          <p14:tracePt t="133692" x="9337675" y="5527675"/>
          <p14:tracePt t="133702" x="9053513" y="5605463"/>
          <p14:tracePt t="133718" x="8897938" y="5618163"/>
          <p14:tracePt t="133721" x="8769350" y="5630863"/>
          <p14:tracePt t="133735" x="8691563" y="5643563"/>
          <p14:tracePt t="133738" x="8640763" y="5643563"/>
          <p14:tracePt t="133751" x="8613775" y="5643563"/>
          <p14:tracePt t="133768" x="8550275" y="5643563"/>
          <p14:tracePt t="133785" x="8510588" y="5643563"/>
          <p14:tracePt t="133788" x="8447088" y="5656263"/>
          <p14:tracePt t="133801" x="8343900" y="5670550"/>
          <p14:tracePt t="133818" x="7878763" y="5746750"/>
          <p14:tracePt t="133835" x="7400925" y="5864225"/>
          <p14:tracePt t="133837" x="6923088" y="5927725"/>
          <p14:tracePt t="133850" x="6651625" y="5967413"/>
          <p14:tracePt t="133868" x="6367463" y="5967413"/>
          <p14:tracePt t="133885" x="6224588" y="5967413"/>
          <p14:tracePt t="133901" x="6173788" y="5967413"/>
          <p14:tracePt t="133905" x="6134100" y="5967413"/>
          <p14:tracePt t="133918" x="6108700" y="5967413"/>
          <p14:tracePt t="133935" x="6057900" y="5954713"/>
          <p14:tracePt t="133952" x="6018213" y="5940425"/>
          <p14:tracePt t="133968" x="5954713" y="5940425"/>
          <p14:tracePt t="133984" x="5346700" y="5967413"/>
          <p14:tracePt t="134002" x="5011738" y="6030913"/>
          <p14:tracePt t="134005" x="4765675" y="6083300"/>
          <p14:tracePt t="134018" x="4624388" y="6108700"/>
          <p14:tracePt t="134035" x="4430713" y="6134100"/>
          <p14:tracePt t="134051" x="4365625" y="6148388"/>
          <p14:tracePt t="134068" x="4340225" y="6148388"/>
          <p14:tracePt t="134071" x="4313238" y="6161088"/>
          <p14:tracePt t="134085" x="4300538" y="6161088"/>
          <p14:tracePt t="134101" x="4249738" y="6161088"/>
          <p14:tracePt t="134117" x="4210050" y="6161088"/>
          <p14:tracePt t="134121" x="4146550" y="6161088"/>
          <p14:tracePt t="134135" x="4081463" y="6161088"/>
          <p14:tracePt t="134152" x="3951288" y="6161088"/>
          <p14:tracePt t="134169" x="3875088" y="6161088"/>
          <p14:tracePt t="134186" x="3848100" y="6161088"/>
          <p14:tracePt t="134189" x="3822700" y="6161088"/>
          <p14:tracePt t="134202" x="3810000" y="6161088"/>
          <p14:tracePt t="134218" x="3784600" y="6161088"/>
          <p14:tracePt t="134235" x="3757613" y="6148388"/>
          <p14:tracePt t="134258" x="3744913" y="6148388"/>
          <p14:tracePt t="134268" x="3744913" y="6134100"/>
          <p14:tracePt t="134285" x="3732213" y="6134100"/>
          <p14:tracePt t="134287" x="3732213" y="6121400"/>
          <p14:tracePt t="134302" x="3719513" y="6121400"/>
          <p14:tracePt t="134318" x="3706813" y="6121400"/>
          <p14:tracePt t="134335" x="3706813" y="6108700"/>
          <p14:tracePt t="134723" x="3681413" y="6108700"/>
          <p14:tracePt t="134735" x="3590925" y="6121400"/>
          <p14:tracePt t="134739" x="3344863" y="6148388"/>
          <p14:tracePt t="134747" x="2906713" y="6237288"/>
          <p14:tracePt t="134756" x="2647950" y="6251575"/>
          <p14:tracePt t="134768" x="2311400" y="6289675"/>
          <p14:tracePt t="134785" x="2079625" y="6315075"/>
          <p14:tracePt t="134802" x="2027238" y="6327775"/>
          <p14:tracePt t="134818" x="1989138" y="6327775"/>
          <p14:tracePt t="134835" x="1976438" y="6327775"/>
          <p14:tracePt t="134851" x="1963738" y="6327775"/>
          <p14:tracePt t="134868" x="1949450" y="6327775"/>
          <p14:tracePt t="134923" x="1936750" y="6327775"/>
          <p14:tracePt t="135104" x="1976438" y="6315075"/>
          <p14:tracePt t="135114" x="2054225" y="6302375"/>
          <p14:tracePt t="135122" x="2117725" y="6289675"/>
          <p14:tracePt t="135135" x="2170113" y="6289675"/>
          <p14:tracePt t="135152" x="2298700" y="6289675"/>
          <p14:tracePt t="135169" x="2441575" y="6289675"/>
          <p14:tracePt t="135185" x="2544763" y="6276975"/>
          <p14:tracePt t="135202" x="2867025" y="6199188"/>
          <p14:tracePt t="135219" x="3203575" y="6121400"/>
          <p14:tracePt t="135236" x="3460750" y="6083300"/>
          <p14:tracePt t="135252" x="3578225" y="6057900"/>
          <p14:tracePt t="135268" x="3771900" y="6043613"/>
          <p14:tracePt t="135286" x="3862388" y="6030913"/>
          <p14:tracePt t="135302" x="3875088" y="6030913"/>
          <p14:tracePt t="135305" x="3900488" y="6030913"/>
          <p14:tracePt t="135318" x="3925888" y="6030913"/>
          <p14:tracePt t="135336" x="4003675" y="6030913"/>
          <p14:tracePt t="135353" x="4068763" y="6030913"/>
          <p14:tracePt t="135355" x="4171950" y="6018213"/>
          <p14:tracePt t="135369" x="4365625" y="5992813"/>
          <p14:tracePt t="135385" x="4675188" y="5980113"/>
          <p14:tracePt t="135402" x="4765675" y="5967413"/>
          <p14:tracePt t="135404" x="4830763" y="5954713"/>
          <p14:tracePt t="135419" x="4881563" y="5954713"/>
          <p14:tracePt t="135435" x="4972050" y="5954713"/>
          <p14:tracePt t="135452" x="5037138" y="5954713"/>
          <p14:tracePt t="135469" x="5062538" y="5954713"/>
          <p14:tracePt t="135485" x="5114925" y="5954713"/>
          <p14:tracePt t="135502" x="5192713" y="5954713"/>
          <p14:tracePt t="135519" x="5243513" y="5954713"/>
          <p14:tracePt t="135522" x="5321300" y="5954713"/>
          <p14:tracePt t="135536" x="5346700" y="5954713"/>
          <p14:tracePt t="135552" x="5399088" y="5954713"/>
          <p14:tracePt t="135569" x="5424488" y="5954713"/>
          <p14:tracePt t="135585" x="5437188" y="5954713"/>
          <p14:tracePt t="135619" x="5449888" y="5954713"/>
          <p14:tracePt t="135649" x="5462588" y="5954713"/>
          <p14:tracePt t="135824" x="5462588" y="5967413"/>
          <p14:tracePt t="136938" x="5475288" y="5967413"/>
          <p14:tracePt t="136951" x="5580063" y="5967413"/>
          <p14:tracePt t="136955" x="5759450" y="5967413"/>
          <p14:tracePt t="136963" x="5927725" y="5980113"/>
          <p14:tracePt t="136970" x="6083300" y="5992813"/>
          <p14:tracePt t="136986" x="6199188" y="6005513"/>
          <p14:tracePt t="137002" x="6342063" y="6030913"/>
          <p14:tracePt t="137019" x="6380163" y="6043613"/>
          <p14:tracePt t="137022" x="6405563" y="6043613"/>
          <p14:tracePt t="137036" x="6432550" y="6043613"/>
          <p14:tracePt t="137054" x="6496050" y="6057900"/>
          <p14:tracePt t="137070" x="6611938" y="6083300"/>
          <p14:tracePt t="137086" x="6664325" y="6096000"/>
          <p14:tracePt t="137102" x="6754813" y="6108700"/>
          <p14:tracePt t="137119" x="6805613" y="6108700"/>
          <p14:tracePt t="137136" x="6845300" y="6121400"/>
          <p14:tracePt t="137153" x="6870700" y="6134100"/>
          <p14:tracePt t="137169" x="6935788" y="6134100"/>
          <p14:tracePt t="137187" x="7038975" y="6148388"/>
          <p14:tracePt t="137203" x="7089775" y="6148388"/>
          <p14:tracePt t="137220" x="7194550" y="6148388"/>
          <p14:tracePt t="137237" x="7283450" y="6148388"/>
          <p14:tracePt t="137253" x="7310438" y="6148388"/>
          <p14:tracePt t="137257" x="7323138" y="6148388"/>
          <p14:tracePt t="137270" x="7335838" y="6148388"/>
          <p14:tracePt t="137286" x="7348538" y="6148388"/>
          <p14:tracePt t="137314" x="7361238" y="6148388"/>
          <p14:tracePt t="137364" x="7373938" y="6148388"/>
          <p14:tracePt t="137423" x="7388225" y="6148388"/>
          <p14:tracePt t="140043" x="7373938" y="6148388"/>
          <p14:tracePt t="140055" x="7348538" y="6161088"/>
          <p14:tracePt t="140059" x="7167563" y="6186488"/>
          <p14:tracePt t="140067" x="6870700" y="6264275"/>
          <p14:tracePt t="140077" x="6599238" y="6302375"/>
          <p14:tracePt t="140088" x="6432550" y="6302375"/>
          <p14:tracePt t="140105" x="6315075" y="6302375"/>
          <p14:tracePt t="140108" x="6211888" y="6302375"/>
          <p14:tracePt t="140121" x="6121400" y="6302375"/>
          <p14:tracePt t="140138" x="5927725" y="6289675"/>
          <p14:tracePt t="140154" x="5824538" y="6289675"/>
          <p14:tracePt t="140157" x="5643563" y="6289675"/>
          <p14:tracePt t="140170" x="5243513" y="6302375"/>
          <p14:tracePt t="140187" x="4171950" y="6548438"/>
          <p14:tracePt t="140204" x="3267075" y="6767513"/>
          <p14:tracePt t="140221" x="3048000" y="6845300"/>
        </p14:tracePtLst>
      </p14:laserTrace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5DD4CF6-7CCE-3DAD-08D7-808ACE16C380}"/>
              </a:ext>
            </a:extLst>
          </p:cNvPr>
          <p:cNvSpPr>
            <a:spLocks noGrp="1"/>
          </p:cNvSpPr>
          <p:nvPr>
            <p:ph type="title"/>
          </p:nvPr>
        </p:nvSpPr>
        <p:spPr>
          <a:xfrm>
            <a:off x="649014" y="1"/>
            <a:ext cx="10515600" cy="800100"/>
          </a:xfrm>
        </p:spPr>
        <p:txBody>
          <a:bodyPr/>
          <a:lstStyle/>
          <a:p>
            <a:r>
              <a:rPr lang="fr-FR" b="1" dirty="0">
                <a:solidFill>
                  <a:srgbClr val="C00000"/>
                </a:solidFill>
              </a:rPr>
              <a:t>Classification des Monosaccharides</a:t>
            </a:r>
          </a:p>
        </p:txBody>
      </p:sp>
      <p:sp>
        <p:nvSpPr>
          <p:cNvPr id="3" name="Espace réservé du contenu 2">
            <a:extLst>
              <a:ext uri="{FF2B5EF4-FFF2-40B4-BE49-F238E27FC236}">
                <a16:creationId xmlns:a16="http://schemas.microsoft.com/office/drawing/2014/main" id="{5E4CD436-FCC1-C7AF-30FD-EEB81BB559A5}"/>
              </a:ext>
            </a:extLst>
          </p:cNvPr>
          <p:cNvSpPr>
            <a:spLocks noGrp="1"/>
          </p:cNvSpPr>
          <p:nvPr>
            <p:ph idx="1"/>
          </p:nvPr>
        </p:nvSpPr>
        <p:spPr>
          <a:xfrm>
            <a:off x="270356" y="905835"/>
            <a:ext cx="11921644" cy="5675586"/>
          </a:xfrm>
        </p:spPr>
        <p:txBody>
          <a:bodyPr>
            <a:normAutofit/>
          </a:bodyPr>
          <a:lstStyle/>
          <a:p>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Suivant le nombre de C </a:t>
            </a:r>
            <a:r>
              <a:rPr lang="fr-FR" sz="3000" b="1" dirty="0">
                <a:latin typeface="Calibri" panose="020F0502020204030204" pitchFamily="34" charset="0"/>
                <a:ea typeface="Calibri" panose="020F0502020204030204" pitchFamily="34" charset="0"/>
                <a:cs typeface="Times New Roman" panose="02020603050405020304" pitchFamily="18" charset="0"/>
              </a:rPr>
              <a:t>:</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nombre d’atomes de carbone + suffixe –ose :  </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Exemples : triose (3C), tétrose (4C), pentose (5C) et hexose (6C)……… </a:t>
            </a:r>
          </a:p>
          <a:p>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Suivant le groupent fonctionnel sur le </a:t>
            </a:r>
            <a:r>
              <a:rPr lang="fr-FR" sz="3000" b="1" u="sng" dirty="0" err="1">
                <a:latin typeface="Calibri" panose="020F0502020204030204" pitchFamily="34" charset="0"/>
                <a:ea typeface="Calibri" panose="020F0502020204030204" pitchFamily="34" charset="0"/>
                <a:cs typeface="Times New Roman" panose="02020603050405020304" pitchFamily="18" charset="0"/>
              </a:rPr>
              <a:t>carbonyl</a:t>
            </a:r>
            <a:r>
              <a:rPr lang="fr-FR" sz="3000" b="1" u="sng" dirty="0">
                <a:latin typeface="Calibri" panose="020F0502020204030204" pitchFamily="34" charset="0"/>
                <a:ea typeface="Calibri" panose="020F0502020204030204" pitchFamily="34" charset="0"/>
                <a:cs typeface="Times New Roman" panose="02020603050405020304" pitchFamily="18" charset="0"/>
              </a:rPr>
              <a:t>  </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Aldéhyde                     aldoses</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Cétone                         cétoses </a:t>
            </a:r>
          </a:p>
          <a:p>
            <a:r>
              <a:rPr lang="fr-FR" sz="3000" b="1" dirty="0">
                <a:latin typeface="Calibri" panose="020F0502020204030204" pitchFamily="34" charset="0"/>
                <a:ea typeface="Calibri" panose="020F0502020204030204" pitchFamily="34" charset="0"/>
                <a:cs typeface="Times New Roman" panose="02020603050405020304" pitchFamily="18" charset="0"/>
              </a:rPr>
              <a:t>   </a:t>
            </a:r>
            <a:r>
              <a:rPr lang="fr-FR" sz="3000" b="1" u="sng" dirty="0">
                <a:latin typeface="Calibri" panose="020F0502020204030204" pitchFamily="34" charset="0"/>
                <a:ea typeface="Calibri" panose="020F0502020204030204" pitchFamily="34" charset="0"/>
                <a:cs typeface="Times New Roman" panose="02020603050405020304" pitchFamily="18" charset="0"/>
              </a:rPr>
              <a:t>Combinaison des deux systèmes de classification </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des noms généraux : aldotrioses, cétotrioses, aldotétroses, cétotétroses, aldopentoses, cétopentoses, aldohexoses, cétohexoses, etc.</a:t>
            </a:r>
          </a:p>
          <a:p>
            <a:pPr marL="0" indent="0">
              <a:buNone/>
            </a:pPr>
            <a:r>
              <a:rPr lang="fr-FR" sz="3000" b="1" dirty="0">
                <a:latin typeface="Calibri" panose="020F0502020204030204" pitchFamily="34" charset="0"/>
                <a:ea typeface="Calibri" panose="020F0502020204030204" pitchFamily="34" charset="0"/>
                <a:cs typeface="Times New Roman" panose="02020603050405020304" pitchFamily="18" charset="0"/>
              </a:rPr>
              <a:t> voyons quelques exemples de structures de certaines molécules d’oses :              </a:t>
            </a:r>
          </a:p>
        </p:txBody>
      </p:sp>
      <p:cxnSp>
        <p:nvCxnSpPr>
          <p:cNvPr id="8" name="Connecteur droit avec flèche 7">
            <a:extLst>
              <a:ext uri="{FF2B5EF4-FFF2-40B4-BE49-F238E27FC236}">
                <a16:creationId xmlns:a16="http://schemas.microsoft.com/office/drawing/2014/main" id="{71EB35AB-46A8-7DBE-5BD5-841F5171A22D}"/>
              </a:ext>
            </a:extLst>
          </p:cNvPr>
          <p:cNvCxnSpPr>
            <a:cxnSpLocks/>
          </p:cNvCxnSpPr>
          <p:nvPr/>
        </p:nvCxnSpPr>
        <p:spPr>
          <a:xfrm>
            <a:off x="2755900" y="3321050"/>
            <a:ext cx="11684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10" name="Connecteur droit avec flèche 9">
            <a:extLst>
              <a:ext uri="{FF2B5EF4-FFF2-40B4-BE49-F238E27FC236}">
                <a16:creationId xmlns:a16="http://schemas.microsoft.com/office/drawing/2014/main" id="{7BEE3239-7139-BEEB-C36C-8E33556D43FB}"/>
              </a:ext>
            </a:extLst>
          </p:cNvPr>
          <p:cNvCxnSpPr>
            <a:cxnSpLocks/>
          </p:cNvCxnSpPr>
          <p:nvPr/>
        </p:nvCxnSpPr>
        <p:spPr>
          <a:xfrm>
            <a:off x="2755900" y="3873500"/>
            <a:ext cx="11684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pic>
        <p:nvPicPr>
          <p:cNvPr id="5" name="Image 4" descr="Une image contenant diagramme, Police, ligne, texte&#10;&#10;Description générée automatiquement">
            <a:extLst>
              <a:ext uri="{FF2B5EF4-FFF2-40B4-BE49-F238E27FC236}">
                <a16:creationId xmlns:a16="http://schemas.microsoft.com/office/drawing/2014/main" id="{DF7BBBB9-8E45-1B88-5C79-5CA1A63A24C5}"/>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81000"/>
                    </a14:imgEffect>
                  </a14:imgLayer>
                </a14:imgProps>
              </a:ext>
              <a:ext uri="{28A0092B-C50C-407E-A947-70E740481C1C}">
                <a14:useLocalDpi xmlns:a14="http://schemas.microsoft.com/office/drawing/2010/main" val="0"/>
              </a:ext>
            </a:extLst>
          </a:blip>
          <a:stretch>
            <a:fillRect/>
          </a:stretch>
        </p:blipFill>
        <p:spPr>
          <a:xfrm>
            <a:off x="9948980" y="30510"/>
            <a:ext cx="2243020" cy="1750649"/>
          </a:xfrm>
          <a:prstGeom prst="rect">
            <a:avLst/>
          </a:prstGeom>
        </p:spPr>
      </p:pic>
    </p:spTree>
    <p:extLst>
      <p:ext uri="{BB962C8B-B14F-4D97-AF65-F5344CB8AC3E}">
        <p14:creationId xmlns:p14="http://schemas.microsoft.com/office/powerpoint/2010/main" val="4211820788"/>
      </p:ext>
    </p:extLst>
  </p:cSld>
  <p:clrMapOvr>
    <a:masterClrMapping/>
  </p:clrMapOvr>
  <mc:AlternateContent xmlns:mc="http://schemas.openxmlformats.org/markup-compatibility/2006" xmlns:p14="http://schemas.microsoft.com/office/powerpoint/2010/main">
    <mc:Choice Requires="p14">
      <p:transition spd="slow" p14:dur="2000" advTm="187227"/>
    </mc:Choice>
    <mc:Fallback xmlns="">
      <p:transition spd="slow" advTm="187227"/>
    </mc:Fallback>
  </mc:AlternateContent>
  <p:extLst>
    <p:ext uri="{3A86A75C-4F4B-4683-9AE1-C65F6400EC91}">
      <p14:laserTraceLst xmlns:p14="http://schemas.microsoft.com/office/powerpoint/2010/main">
        <p14:tracePtLst>
          <p14:tracePt t="19659" x="412750" y="4997450"/>
          <p14:tracePt t="19667" x="568325" y="4818063"/>
          <p14:tracePt t="19677" x="709613" y="4649788"/>
          <p14:tracePt t="19687" x="814388" y="4559300"/>
          <p14:tracePt t="19704" x="968375" y="4456113"/>
          <p14:tracePt t="19707" x="1098550" y="4365625"/>
          <p14:tracePt t="19722" x="1162050" y="4340225"/>
          <p14:tracePt t="19738" x="1239838" y="4313238"/>
          <p14:tracePt t="19755" x="1292225" y="4300538"/>
          <p14:tracePt t="19771" x="1317625" y="4300538"/>
          <p14:tracePt t="19774" x="1343025" y="4300538"/>
          <p14:tracePt t="19795" x="1355725" y="4300538"/>
          <p14:tracePt t="19996" x="1355725" y="4287838"/>
          <p14:tracePt t="20010" x="1317625" y="4094163"/>
          <p14:tracePt t="20021" x="1317625" y="3900488"/>
          <p14:tracePt t="20038" x="1317625" y="3732213"/>
          <p14:tracePt t="20040" x="1446213" y="3460750"/>
          <p14:tracePt t="20054" x="1589088" y="3254375"/>
          <p14:tracePt t="20071" x="1885950" y="2828925"/>
          <p14:tracePt t="20089" x="2170113" y="2454275"/>
          <p14:tracePt t="20105" x="2273300" y="2324100"/>
          <p14:tracePt t="20107" x="2376488" y="2195513"/>
          <p14:tracePt t="20121" x="2454275" y="2117725"/>
          <p14:tracePt t="20138" x="2517775" y="2039938"/>
          <p14:tracePt t="20155" x="2647950" y="1936750"/>
          <p14:tracePt t="20159" x="2660650" y="1911350"/>
          <p14:tracePt t="20171" x="2686050" y="1911350"/>
          <p14:tracePt t="20188" x="2725738" y="1898650"/>
          <p14:tracePt t="20204" x="2738438" y="1898650"/>
          <p14:tracePt t="20207" x="2763838" y="1885950"/>
          <p14:tracePt t="20227" x="2776538" y="1885950"/>
          <p14:tracePt t="20245" x="2801938" y="1885950"/>
          <p14:tracePt t="20255" x="2816225" y="1873250"/>
          <p14:tracePt t="20271" x="2828925" y="1873250"/>
          <p14:tracePt t="20274" x="2879725" y="1846263"/>
          <p14:tracePt t="20288" x="2906713" y="1833563"/>
          <p14:tracePt t="20305" x="3035300" y="1782763"/>
          <p14:tracePt t="20321" x="3060700" y="1782763"/>
          <p14:tracePt t="20324" x="3086100" y="1782763"/>
          <p14:tracePt t="20338" x="3100388" y="1770063"/>
          <p14:tracePt t="20355" x="3113088" y="1755775"/>
          <p14:tracePt t="20372" x="3138488" y="1755775"/>
          <p14:tracePt t="20391" x="3151188" y="1743075"/>
          <p14:tracePt t="20412" x="3176588" y="1730375"/>
          <p14:tracePt t="20421" x="3176588" y="1717675"/>
          <p14:tracePt t="20439" x="3203575" y="1704975"/>
          <p14:tracePt t="20441" x="3203575" y="1692275"/>
          <p14:tracePt t="20455" x="3216275" y="1692275"/>
          <p14:tracePt t="20471" x="3216275" y="1679575"/>
          <p14:tracePt t="20489" x="3228975" y="1679575"/>
          <p14:tracePt t="20505" x="3228975" y="1665288"/>
          <p14:tracePt t="20522" x="3228975" y="1652588"/>
          <p14:tracePt t="20539" x="3241675" y="1639888"/>
          <p14:tracePt t="20558" x="3241675" y="1627188"/>
          <p14:tracePt t="20578" x="3241675" y="1614488"/>
          <p14:tracePt t="20618" x="3241675" y="1601788"/>
          <p14:tracePt t="20657" x="3241675" y="1589088"/>
          <p14:tracePt t="20667" x="3241675" y="1576388"/>
          <p14:tracePt t="20695" x="3241675" y="1562100"/>
          <p14:tracePt t="20755" x="3241675" y="1549400"/>
          <p14:tracePt t="20805" x="3228975" y="1549400"/>
          <p14:tracePt t="20853" x="3216275" y="1549400"/>
          <p14:tracePt t="20903" x="3203575" y="1549400"/>
          <p14:tracePt t="20912" x="3203575" y="1536700"/>
          <p14:tracePt t="20962" x="3203575" y="1524000"/>
          <p14:tracePt t="21115" x="3216275" y="1524000"/>
          <p14:tracePt t="21130" x="3241675" y="1524000"/>
          <p14:tracePt t="21138" x="3267075" y="1524000"/>
          <p14:tracePt t="21155" x="3384550" y="1524000"/>
          <p14:tracePt t="21172" x="3448050" y="1524000"/>
          <p14:tracePt t="21187" x="3525838" y="1524000"/>
          <p14:tracePt t="21205" x="3590925" y="1524000"/>
          <p14:tracePt t="21222" x="3616325" y="1524000"/>
          <p14:tracePt t="21225" x="3654425" y="1524000"/>
          <p14:tracePt t="21239" x="3694113" y="1524000"/>
          <p14:tracePt t="21255" x="3822700" y="1524000"/>
          <p14:tracePt t="21273" x="3900488" y="1536700"/>
          <p14:tracePt t="21275" x="3951288" y="1536700"/>
          <p14:tracePt t="21288" x="3978275" y="1536700"/>
          <p14:tracePt t="21305" x="4016375" y="1536700"/>
          <p14:tracePt t="21324" x="4029075" y="1536700"/>
          <p14:tracePt t="21362" x="4041775" y="1536700"/>
          <p14:tracePt t="21412" x="4056063" y="1536700"/>
          <p14:tracePt t="21463" x="3965575" y="1536700"/>
          <p14:tracePt t="21474" x="3473450" y="1536700"/>
          <p14:tracePt t="21480" x="2944813" y="1524000"/>
          <p14:tracePt t="21491" x="2622550" y="1511300"/>
          <p14:tracePt t="21505" x="2466975" y="1498600"/>
          <p14:tracePt t="21522" x="2376488" y="1498600"/>
          <p14:tracePt t="21539" x="2351088" y="1485900"/>
          <p14:tracePt t="21608" x="2338388" y="1485900"/>
          <p14:tracePt t="21676" x="2351088" y="1485900"/>
          <p14:tracePt t="21686" x="2441575" y="1485900"/>
          <p14:tracePt t="21696" x="2711450" y="1458913"/>
          <p14:tracePt t="21706" x="3113088" y="1420813"/>
          <p14:tracePt t="21722" x="3344863" y="1395413"/>
          <p14:tracePt t="21725" x="3487738" y="1355725"/>
          <p14:tracePt t="21739" x="3563938" y="1343025"/>
          <p14:tracePt t="21755" x="3681413" y="1343025"/>
          <p14:tracePt t="21773" x="3732213" y="1343025"/>
          <p14:tracePt t="21790" x="3771900" y="1343025"/>
          <p14:tracePt t="21805" x="3835400" y="1343025"/>
          <p14:tracePt t="21822" x="3900488" y="1343025"/>
          <p14:tracePt t="21839" x="4041775" y="1343025"/>
          <p14:tracePt t="21842" x="4094163" y="1343025"/>
          <p14:tracePt t="21856" x="4119563" y="1343025"/>
          <p14:tracePt t="21872" x="4171950" y="1343025"/>
          <p14:tracePt t="21890" x="4184650" y="1343025"/>
          <p14:tracePt t="22022" x="4106863" y="1355725"/>
          <p14:tracePt t="22035" x="3875088" y="1382713"/>
          <p14:tracePt t="22039" x="3538538" y="1420813"/>
          <p14:tracePt t="22048" x="3332163" y="1458913"/>
          <p14:tracePt t="22057" x="3241675" y="1485900"/>
          <p14:tracePt t="22072" x="3189288" y="1498600"/>
          <p14:tracePt t="22089" x="3138488" y="1511300"/>
          <p14:tracePt t="22105" x="3125788" y="1511300"/>
          <p14:tracePt t="22122" x="3113088" y="1511300"/>
          <p14:tracePt t="22139" x="3100388" y="1511300"/>
          <p14:tracePt t="22185" x="3086100" y="1511300"/>
          <p14:tracePt t="22274" x="3073400" y="1511300"/>
          <p14:tracePt t="22384" x="3086100" y="1511300"/>
          <p14:tracePt t="22406" x="3100388" y="1511300"/>
          <p14:tracePt t="22410" x="3113088" y="1511300"/>
          <p14:tracePt t="22430" x="3125788" y="1511300"/>
          <p14:tracePt t="22449" x="3138488" y="1511300"/>
          <p14:tracePt t="22479" x="3151188" y="1511300"/>
          <p14:tracePt t="22489" x="3163888" y="1511300"/>
          <p14:tracePt t="22569" x="3176588" y="1511300"/>
          <p14:tracePt t="23885" x="3163888" y="1524000"/>
          <p14:tracePt t="23893" x="3151188" y="1524000"/>
          <p14:tracePt t="23907" x="3138488" y="1536700"/>
          <p14:tracePt t="23909" x="3125788" y="1549400"/>
          <p14:tracePt t="23929" x="3113088" y="1562100"/>
          <p14:tracePt t="23978" x="3100388" y="1562100"/>
          <p14:tracePt t="23998" x="3086100" y="1562100"/>
          <p14:tracePt t="24019" x="3060700" y="1576388"/>
          <p14:tracePt t="24027" x="3022600" y="1576388"/>
          <p14:tracePt t="24039" x="2995613" y="1589088"/>
          <p14:tracePt t="24056" x="2919413" y="1601788"/>
          <p14:tracePt t="24073" x="2892425" y="1601788"/>
          <p14:tracePt t="24089" x="2867025" y="1614488"/>
          <p14:tracePt t="24106" x="2854325" y="1614488"/>
          <p14:tracePt t="24125" x="2841625" y="1614488"/>
          <p14:tracePt t="24139" x="2828925" y="1614488"/>
          <p14:tracePt t="24156" x="2608263" y="1679575"/>
          <p14:tracePt t="24173" x="2441575" y="1717675"/>
          <p14:tracePt t="24176" x="2351088" y="1743075"/>
          <p14:tracePt t="24191" x="2298700" y="1755775"/>
          <p14:tracePt t="24194" x="2273300" y="1770063"/>
          <p14:tracePt t="24206" x="2260600" y="1770063"/>
          <p14:tracePt t="24223" x="2233613" y="1770063"/>
          <p14:tracePt t="24242" x="2220913" y="1770063"/>
          <p14:tracePt t="24272" x="2208213" y="1770063"/>
          <p14:tracePt t="24282" x="2195513" y="1782763"/>
          <p14:tracePt t="24292" x="2170113" y="1782763"/>
          <p14:tracePt t="24306" x="2130425" y="1795463"/>
          <p14:tracePt t="24322" x="2066925" y="1808163"/>
          <p14:tracePt t="24340" x="2027238" y="1820863"/>
          <p14:tracePt t="24371" x="2014538" y="1820863"/>
          <p14:tracePt t="24410" x="2001838" y="1820863"/>
          <p14:tracePt t="24438" x="1976438" y="1833563"/>
          <p14:tracePt t="24448" x="1963738" y="1846263"/>
          <p14:tracePt t="24458" x="1949450" y="1846263"/>
          <p14:tracePt t="24473" x="1936750" y="1846263"/>
          <p14:tracePt t="24500" x="1911350" y="1860550"/>
          <p14:tracePt t="24526" x="1898650" y="1860550"/>
          <p14:tracePt t="24595" x="1885950" y="1860550"/>
          <p14:tracePt t="24625" x="1873250" y="1860550"/>
          <p14:tracePt t="24695" x="1860550" y="1860550"/>
          <p14:tracePt t="25561" x="1873250" y="1860550"/>
          <p14:tracePt t="25577" x="1885950" y="1860550"/>
          <p14:tracePt t="25594" x="1898650" y="1860550"/>
          <p14:tracePt t="25616" x="1924050" y="1860550"/>
          <p14:tracePt t="25624" x="1936750" y="1860550"/>
          <p14:tracePt t="25633" x="1949450" y="1860550"/>
          <p14:tracePt t="25643" x="1989138" y="1860550"/>
          <p14:tracePt t="25657" x="2014538" y="1873250"/>
          <p14:tracePt t="25673" x="2092325" y="1873250"/>
          <p14:tracePt t="25690" x="2144713" y="1873250"/>
          <p14:tracePt t="25693" x="2208213" y="1873250"/>
          <p14:tracePt t="25707" x="2260600" y="1873250"/>
          <p14:tracePt t="25724" x="2324100" y="1873250"/>
          <p14:tracePt t="25740" x="2351088" y="1885950"/>
          <p14:tracePt t="25757" x="2376488" y="1885950"/>
          <p14:tracePt t="25773" x="2414588" y="1898650"/>
          <p14:tracePt t="25791" x="2479675" y="1898650"/>
          <p14:tracePt t="25807" x="2570163" y="1911350"/>
          <p14:tracePt t="25810" x="2686050" y="1911350"/>
          <p14:tracePt t="25824" x="2801938" y="1911350"/>
          <p14:tracePt t="25841" x="3009900" y="1924050"/>
          <p14:tracePt t="25857" x="3125788" y="1936750"/>
          <p14:tracePt t="25860" x="3176588" y="1936750"/>
          <p14:tracePt t="25873" x="3228975" y="1949450"/>
          <p14:tracePt t="25890" x="3319463" y="1963738"/>
          <p14:tracePt t="25907" x="3357563" y="1976438"/>
          <p14:tracePt t="25910" x="3409950" y="1989138"/>
          <p14:tracePt t="25924" x="3487738" y="2001838"/>
          <p14:tracePt t="25940" x="3654425" y="2014538"/>
          <p14:tracePt t="25957" x="3784600" y="2014538"/>
          <p14:tracePt t="25974" x="3810000" y="2014538"/>
          <p14:tracePt t="25977" x="3835400" y="2014538"/>
          <p14:tracePt t="25990" x="3848100" y="2014538"/>
          <p14:tracePt t="26007" x="3875088" y="2014538"/>
          <p14:tracePt t="26025" x="3887788" y="2014538"/>
          <p14:tracePt t="26040" x="3900488" y="2014538"/>
          <p14:tracePt t="26057" x="3913188" y="2014538"/>
          <p14:tracePt t="26074" x="3951288" y="2014538"/>
          <p14:tracePt t="26091" x="3990975" y="2014538"/>
          <p14:tracePt t="26107" x="4016375" y="2014538"/>
          <p14:tracePt t="26124" x="4068763" y="2014538"/>
          <p14:tracePt t="26141" x="4081463" y="2014538"/>
          <p14:tracePt t="26156" x="4106863" y="2014538"/>
          <p14:tracePt t="26174" x="4119563" y="2014538"/>
          <p14:tracePt t="26190" x="4132263" y="2014538"/>
          <p14:tracePt t="26208" x="4146550" y="2014538"/>
          <p14:tracePt t="26223" x="4159250" y="2014538"/>
          <p14:tracePt t="26240" x="4171950" y="2014538"/>
          <p14:tracePt t="26257" x="4184650" y="2014538"/>
          <p14:tracePt t="26273" x="4184650" y="2001838"/>
          <p14:tracePt t="26291" x="4197350" y="2001838"/>
          <p14:tracePt t="26340" x="4197350" y="1989138"/>
          <p14:tracePt t="27011" x="4222750" y="1989138"/>
          <p14:tracePt t="27026" x="4456113" y="1936750"/>
          <p14:tracePt t="27036" x="4662488" y="1885950"/>
          <p14:tracePt t="27045" x="4933950" y="1820863"/>
          <p14:tracePt t="27057" x="5087938" y="1782763"/>
          <p14:tracePt t="27079" x="5230813" y="1755775"/>
          <p14:tracePt t="27092" x="5281613" y="1743075"/>
          <p14:tracePt t="27095" x="5321300" y="1743075"/>
          <p14:tracePt t="27107" x="5346700" y="1743075"/>
          <p14:tracePt t="27125" x="5372100" y="1743075"/>
          <p14:tracePt t="27142" x="5399088" y="1743075"/>
          <p14:tracePt t="27158" x="5411788" y="1743075"/>
          <p14:tracePt t="27174" x="5475288" y="1743075"/>
          <p14:tracePt t="27191" x="5553075" y="1743075"/>
          <p14:tracePt t="27207" x="5605463" y="1743075"/>
          <p14:tracePt t="27224" x="5708650" y="1743075"/>
          <p14:tracePt t="27241" x="5773738" y="1743075"/>
          <p14:tracePt t="27258" x="5799138" y="1743075"/>
          <p14:tracePt t="27261" x="5811838" y="1743075"/>
          <p14:tracePt t="27273" x="5824538" y="1743075"/>
          <p14:tracePt t="27291" x="5837238" y="1743075"/>
          <p14:tracePt t="27309" x="5849938" y="1743075"/>
          <p14:tracePt t="27329" x="5864225" y="1743075"/>
          <p14:tracePt t="27348" x="5889625" y="1743075"/>
          <p14:tracePt t="27358" x="5889625" y="1755775"/>
          <p14:tracePt t="27375" x="5915025" y="1770063"/>
          <p14:tracePt t="27397" x="5927725" y="1770063"/>
          <p14:tracePt t="27408" x="5927725" y="1782763"/>
          <p14:tracePt t="27429" x="5940425" y="1782763"/>
          <p14:tracePt t="27466" x="5954713" y="1795463"/>
          <p14:tracePt t="27476" x="5967413" y="1795463"/>
          <p14:tracePt t="27487" x="5980113" y="1795463"/>
          <p14:tracePt t="27496" x="6018213" y="1795463"/>
          <p14:tracePt t="27507" x="6057900" y="1808163"/>
          <p14:tracePt t="27525" x="6148388" y="1820863"/>
          <p14:tracePt t="27541" x="6173788" y="1820863"/>
          <p14:tracePt t="27544" x="6199188" y="1820863"/>
          <p14:tracePt t="27557" x="6224588" y="1820863"/>
          <p14:tracePt t="27575" x="6276975" y="1820863"/>
          <p14:tracePt t="27591" x="6302375" y="1820863"/>
          <p14:tracePt t="27594" x="6342063" y="1820863"/>
          <p14:tracePt t="27608" x="6392863" y="1820863"/>
          <p14:tracePt t="27625" x="6548438" y="1820863"/>
          <p14:tracePt t="27642" x="6754813" y="1820863"/>
          <p14:tracePt t="27658" x="6832600" y="1820863"/>
          <p14:tracePt t="27675" x="6896100" y="1808163"/>
          <p14:tracePt t="27691" x="6923088" y="1808163"/>
          <p14:tracePt t="27711" x="6935788" y="1808163"/>
          <p14:tracePt t="27724" x="6948488" y="1808163"/>
          <p14:tracePt t="27752" x="6961188" y="1808163"/>
          <p14:tracePt t="27769" x="6973888" y="1808163"/>
          <p14:tracePt t="27790" x="6986588" y="1808163"/>
          <p14:tracePt t="27808" x="6999288" y="1808163"/>
          <p14:tracePt t="28078" x="7013575" y="1808163"/>
          <p14:tracePt t="28090" x="7064375" y="1808163"/>
          <p14:tracePt t="28095" x="7194550" y="1795463"/>
          <p14:tracePt t="28105" x="7270750" y="1795463"/>
          <p14:tracePt t="28113" x="7335838" y="1795463"/>
          <p14:tracePt t="28124" x="7373938" y="1795463"/>
          <p14:tracePt t="28142" x="7413625" y="1795463"/>
          <p14:tracePt t="28158" x="7426325" y="1795463"/>
          <p14:tracePt t="28161" x="7451725" y="1795463"/>
          <p14:tracePt t="28175" x="7464425" y="1795463"/>
          <p14:tracePt t="28192" x="7478713" y="1795463"/>
          <p14:tracePt t="28208" x="7491413" y="1795463"/>
          <p14:tracePt t="28225" x="7504113" y="1795463"/>
          <p14:tracePt t="28241" x="7516813" y="1795463"/>
          <p14:tracePt t="28260" x="7529513" y="1795463"/>
          <p14:tracePt t="28308" x="7542213" y="1795463"/>
          <p14:tracePt t="28319" x="7554913" y="1795463"/>
          <p14:tracePt t="28348" x="7567613" y="1795463"/>
          <p14:tracePt t="28370" x="7581900" y="1795463"/>
          <p14:tracePt t="28406" x="7594600" y="1795463"/>
          <p14:tracePt t="28457" x="7607300" y="1795463"/>
          <p14:tracePt t="28580" x="7594600" y="1808163"/>
          <p14:tracePt t="28595" x="7581900" y="1808163"/>
          <p14:tracePt t="28624" x="7567613" y="1808163"/>
          <p14:tracePt t="28642" x="7554913" y="1808163"/>
          <p14:tracePt t="28651" x="7542213" y="1808163"/>
          <p14:tracePt t="28662" x="7529513" y="1808163"/>
          <p14:tracePt t="28676" x="7491413" y="1808163"/>
          <p14:tracePt t="28692" x="7348538" y="1820863"/>
          <p14:tracePt t="28708" x="7245350" y="1820863"/>
          <p14:tracePt t="28725" x="7142163" y="1820863"/>
          <p14:tracePt t="28742" x="7104063" y="1820863"/>
          <p14:tracePt t="28759" x="7089775" y="1820863"/>
          <p14:tracePt t="28775" x="7077075" y="1820863"/>
          <p14:tracePt t="28798" x="7064375" y="1820863"/>
          <p14:tracePt t="28923" x="7077075" y="1820863"/>
          <p14:tracePt t="28929" x="7104063" y="1820863"/>
          <p14:tracePt t="28937" x="7129463" y="1820863"/>
          <p14:tracePt t="28946" x="7167563" y="1820863"/>
          <p14:tracePt t="28959" x="7194550" y="1820863"/>
          <p14:tracePt t="28975" x="7270750" y="1820863"/>
          <p14:tracePt t="28993" x="7297738" y="1820863"/>
          <p14:tracePt t="28996" x="7335838" y="1820863"/>
          <p14:tracePt t="29008" x="7388225" y="1820863"/>
          <p14:tracePt t="29025" x="7491413" y="1820863"/>
          <p14:tracePt t="29042" x="7567613" y="1820863"/>
          <p14:tracePt t="29044" x="7620000" y="1820863"/>
          <p14:tracePt t="29059" x="7685088" y="1820863"/>
          <p14:tracePt t="29075" x="7748588" y="1833563"/>
          <p14:tracePt t="29092" x="7775575" y="1833563"/>
          <p14:tracePt t="29112" x="7788275" y="1846263"/>
          <p14:tracePt t="29152" x="7800975" y="1846263"/>
          <p14:tracePt t="29182" x="7800975" y="1860550"/>
          <p14:tracePt t="29241" x="7813675" y="1860550"/>
          <p14:tracePt t="30824" x="7775575" y="1860550"/>
          <p14:tracePt t="30836" x="7516813" y="1936750"/>
          <p14:tracePt t="30840" x="7167563" y="2014538"/>
          <p14:tracePt t="30848" x="6910388" y="2054225"/>
          <p14:tracePt t="30859" x="6677025" y="2079625"/>
          <p14:tracePt t="30876" x="6457950" y="2092325"/>
          <p14:tracePt t="30892" x="6367463" y="2092325"/>
          <p14:tracePt t="30909" x="6289675" y="2092325"/>
          <p14:tracePt t="30926" x="6199188" y="2092325"/>
          <p14:tracePt t="30943" x="6121400" y="2092325"/>
          <p14:tracePt t="30945" x="6005513" y="2092325"/>
          <p14:tracePt t="30959" x="5876925" y="2105025"/>
          <p14:tracePt t="30976" x="5359400" y="2182813"/>
          <p14:tracePt t="30993" x="5049838" y="2195513"/>
          <p14:tracePt t="31009" x="4972050" y="2195513"/>
          <p14:tracePt t="31026" x="4881563" y="2208213"/>
          <p14:tracePt t="31043" x="4843463" y="2208213"/>
          <p14:tracePt t="31059" x="4830763" y="2208213"/>
          <p14:tracePt t="31076" x="4803775" y="2208213"/>
          <p14:tracePt t="31093" x="4752975" y="2208213"/>
          <p14:tracePt t="31110" x="4713288" y="2208213"/>
          <p14:tracePt t="31112" x="4597400" y="2220913"/>
          <p14:tracePt t="31126" x="4468813" y="2233613"/>
          <p14:tracePt t="31143" x="4275138" y="2260600"/>
          <p14:tracePt t="31160" x="4197350" y="2260600"/>
          <p14:tracePt t="31175" x="4184650" y="2260600"/>
          <p14:tracePt t="31193" x="4171950" y="2260600"/>
          <p14:tracePt t="31210" x="4146550" y="2260600"/>
          <p14:tracePt t="31230" x="4132263" y="2260600"/>
          <p14:tracePt t="31243" x="4106863" y="2260600"/>
          <p14:tracePt t="31260" x="4041775" y="2260600"/>
          <p14:tracePt t="31277" x="3925888" y="2260600"/>
          <p14:tracePt t="31293" x="3900488" y="2260600"/>
          <p14:tracePt t="31311" x="3848100" y="2260600"/>
          <p14:tracePt t="31327" x="3822700" y="2260600"/>
          <p14:tracePt t="31343" x="3810000" y="2260600"/>
          <p14:tracePt t="31360" x="3797300" y="2260600"/>
          <p14:tracePt t="31377" x="3784600" y="2260600"/>
          <p14:tracePt t="31395" x="3771900" y="2260600"/>
          <p14:tracePt t="31409" x="3744913" y="2260600"/>
          <p14:tracePt t="31426" x="3668713" y="2260600"/>
          <p14:tracePt t="31443" x="3603625" y="2260600"/>
          <p14:tracePt t="31459" x="3578225" y="2260600"/>
          <p14:tracePt t="31476" x="3563938" y="2260600"/>
          <p14:tracePt t="31493" x="3551238" y="2260600"/>
          <p14:tracePt t="31513" x="3538538" y="2260600"/>
          <p14:tracePt t="31543" x="3525838" y="2260600"/>
          <p14:tracePt t="31551" x="3513138" y="2260600"/>
          <p14:tracePt t="31562" x="3500438" y="2260600"/>
          <p14:tracePt t="31576" x="3473450" y="2260600"/>
          <p14:tracePt t="31592" x="3448050" y="2260600"/>
          <p14:tracePt t="31610" x="3435350" y="2260600"/>
          <p14:tracePt t="31627" x="3422650" y="2260600"/>
          <p14:tracePt t="31660" x="3409950" y="2260600"/>
          <p14:tracePt t="31679" x="3397250" y="2260600"/>
          <p14:tracePt t="31700" x="3384550" y="2260600"/>
          <p14:tracePt t="31728" x="3370263" y="2260600"/>
          <p14:tracePt t="31748" x="3357563" y="2260600"/>
          <p14:tracePt t="31758" x="3344863" y="2273300"/>
          <p14:tracePt t="31807" x="3332163" y="2273300"/>
          <p14:tracePt t="31837" x="3319463" y="2273300"/>
          <p14:tracePt t="31846" x="3306763" y="2286000"/>
          <p14:tracePt t="31860" x="3294063" y="2298700"/>
          <p14:tracePt t="31876" x="3279775" y="2298700"/>
          <p14:tracePt t="31914" x="3267075" y="2298700"/>
          <p14:tracePt t="31935" x="3267075" y="2311400"/>
          <p14:tracePt t="31965" x="3254375" y="2311400"/>
          <p14:tracePt t="32024" x="3254375" y="2324100"/>
          <p14:tracePt t="32043" x="3241675" y="2324100"/>
          <p14:tracePt t="32112" x="3241675" y="2338388"/>
          <p14:tracePt t="32143" x="3241675" y="2351088"/>
          <p14:tracePt t="32199" x="3241675" y="2363788"/>
          <p14:tracePt t="32290" x="3241675" y="2376488"/>
          <p14:tracePt t="32310" x="3228975" y="2376488"/>
          <p14:tracePt t="32317" x="3228975" y="2389188"/>
          <p14:tracePt t="32326" x="3228975" y="2401888"/>
          <p14:tracePt t="32386" x="3216275" y="2401888"/>
          <p14:tracePt t="32396" x="3216275" y="2414588"/>
          <p14:tracePt t="32564" x="3228975" y="2414588"/>
          <p14:tracePt t="32584" x="3241675" y="2427288"/>
          <p14:tracePt t="32602" x="3254375" y="2427288"/>
          <p14:tracePt t="32610" x="3267075" y="2427288"/>
          <p14:tracePt t="32620" x="3267075" y="2441575"/>
          <p14:tracePt t="32640" x="3279775" y="2454275"/>
          <p14:tracePt t="32649" x="3306763" y="2454275"/>
          <p14:tracePt t="32660" x="3319463" y="2454275"/>
          <p14:tracePt t="32677" x="3357563" y="2466975"/>
          <p14:tracePt t="32680" x="3384550" y="2479675"/>
          <p14:tracePt t="32694" x="3422650" y="2492375"/>
          <p14:tracePt t="32710" x="3435350" y="2492375"/>
          <p14:tracePt t="32728" x="3460750" y="2505075"/>
          <p14:tracePt t="32731" x="3473450" y="2505075"/>
          <p14:tracePt t="32746" x="3487738" y="2517775"/>
          <p14:tracePt t="32749" x="3513138" y="2517775"/>
          <p14:tracePt t="32759" x="3551238" y="2517775"/>
          <p14:tracePt t="32778" x="3668713" y="2517775"/>
          <p14:tracePt t="32793" x="3719513" y="2517775"/>
          <p14:tracePt t="32810" x="3797300" y="2517775"/>
          <p14:tracePt t="32827" x="3822700" y="2517775"/>
          <p14:tracePt t="32846" x="3835400" y="2517775"/>
          <p14:tracePt t="32865" x="3848100" y="2517775"/>
          <p14:tracePt t="32895" x="3862388" y="2517775"/>
          <p14:tracePt t="32915" x="3875088" y="2517775"/>
          <p14:tracePt t="32926" x="3887788" y="2517775"/>
          <p14:tracePt t="32934" x="3900488" y="2517775"/>
          <p14:tracePt t="32944" x="3913188" y="2517775"/>
          <p14:tracePt t="32960" x="3925888" y="2517775"/>
          <p14:tracePt t="32963" x="3938588" y="2517775"/>
          <p14:tracePt t="32983" x="3951288" y="2517775"/>
          <p14:tracePt t="32993" x="3965575" y="2517775"/>
          <p14:tracePt t="33013" x="3978275" y="2517775"/>
          <p14:tracePt t="33042" x="3990975" y="2517775"/>
          <p14:tracePt t="33061" x="4003675" y="2517775"/>
          <p14:tracePt t="33081" x="4016375" y="2517775"/>
          <p14:tracePt t="33092" x="4016375" y="2505075"/>
          <p14:tracePt t="33103" x="4029075" y="2505075"/>
          <p14:tracePt t="33149" x="4041775" y="2505075"/>
          <p14:tracePt t="33159" x="4041775" y="2492375"/>
          <p14:tracePt t="33566" x="4029075" y="2492375"/>
          <p14:tracePt t="33579" x="4016375" y="2492375"/>
          <p14:tracePt t="33583" x="4003675" y="2492375"/>
          <p14:tracePt t="33591" x="3978275" y="2492375"/>
          <p14:tracePt t="33601" x="3938588" y="2492375"/>
          <p14:tracePt t="33611" x="3913188" y="2492375"/>
          <p14:tracePt t="33628" x="3875088" y="2492375"/>
          <p14:tracePt t="33644" x="3848100" y="2492375"/>
          <p14:tracePt t="33660" x="3810000" y="2492375"/>
          <p14:tracePt t="33677" x="3797300" y="2492375"/>
          <p14:tracePt t="33679" x="3784600" y="2492375"/>
          <p14:tracePt t="33698" x="3771900" y="2492375"/>
          <p14:tracePt t="33711" x="3757613" y="2492375"/>
          <p14:tracePt t="33727" x="3706813" y="2492375"/>
          <p14:tracePt t="33745" x="3681413" y="2492375"/>
          <p14:tracePt t="33748" x="3654425" y="2479675"/>
          <p14:tracePt t="33760" x="3616325" y="2479675"/>
          <p14:tracePt t="33777" x="3590925" y="2479675"/>
          <p14:tracePt t="33793" x="3563938" y="2466975"/>
          <p14:tracePt t="33811" x="3551238" y="2466975"/>
          <p14:tracePt t="33827" x="3538538" y="2466975"/>
          <p14:tracePt t="33845" x="3525838" y="2466975"/>
          <p14:tracePt t="33864" x="3513138" y="2466975"/>
          <p14:tracePt t="33877" x="3487738" y="2466975"/>
          <p14:tracePt t="33894" x="3460750" y="2466975"/>
          <p14:tracePt t="33911" x="3435350" y="2466975"/>
          <p14:tracePt t="33914" x="3422650" y="2466975"/>
          <p14:tracePt t="33933" x="3409950" y="2466975"/>
          <p14:tracePt t="33944" x="3397250" y="2454275"/>
          <p14:tracePt t="33963" x="3384550" y="2454275"/>
          <p14:tracePt t="33983" x="3370263" y="2454275"/>
          <p14:tracePt t="33994" x="3357563" y="2454275"/>
          <p14:tracePt t="34011" x="3332163" y="2441575"/>
          <p14:tracePt t="34028" x="3319463" y="2427288"/>
          <p14:tracePt t="34031" x="3294063" y="2427288"/>
          <p14:tracePt t="34044" x="3279775" y="2427288"/>
          <p14:tracePt t="34061" x="3254375" y="2427288"/>
          <p14:tracePt t="34078" x="3228975" y="2427288"/>
          <p14:tracePt t="34081" x="3228975" y="2414588"/>
          <p14:tracePt t="34095" x="3216275" y="2414588"/>
          <p14:tracePt t="34111" x="3203575" y="2414588"/>
          <p14:tracePt t="34128" x="3189288" y="2414588"/>
          <p14:tracePt t="34145" x="3189288" y="2401888"/>
          <p14:tracePt t="34161" x="3163888" y="2389188"/>
          <p14:tracePt t="34177" x="3138488" y="2389188"/>
          <p14:tracePt t="34194" x="3125788" y="2389188"/>
          <p14:tracePt t="34211" x="3113088" y="2376488"/>
          <p14:tracePt t="34228" x="3100388" y="2376488"/>
          <p14:tracePt t="34244" x="3086100" y="2376488"/>
          <p14:tracePt t="34286" x="3073400" y="2376488"/>
          <p14:tracePt t="34325" x="3060700" y="2376488"/>
          <p14:tracePt t="34452" x="3048000" y="2376488"/>
          <p14:tracePt t="34512" x="3035300" y="2376488"/>
          <p14:tracePt t="34801" x="3048000" y="2376488"/>
          <p14:tracePt t="34835" x="3060700" y="2376488"/>
          <p14:tracePt t="34865" x="3073400" y="2376488"/>
          <p14:tracePt t="35175" x="3073400" y="2389188"/>
          <p14:tracePt t="35218" x="3073400" y="2401888"/>
          <p14:tracePt t="35343" x="3060700" y="2401888"/>
          <p14:tracePt t="35521" x="3073400" y="2401888"/>
          <p14:tracePt t="35560" x="3086100" y="2401888"/>
          <p14:tracePt t="35579" x="3100388" y="2401888"/>
          <p14:tracePt t="35589" x="3125788" y="2401888"/>
          <p14:tracePt t="35599" x="3138488" y="2401888"/>
          <p14:tracePt t="35611" x="3151188" y="2401888"/>
          <p14:tracePt t="35629" x="3228975" y="2401888"/>
          <p14:tracePt t="35645" x="3279775" y="2401888"/>
          <p14:tracePt t="35661" x="3370263" y="2401888"/>
          <p14:tracePt t="35679" x="3435350" y="2401888"/>
          <p14:tracePt t="35695" x="3460750" y="2401888"/>
          <p14:tracePt t="35698" x="3473450" y="2401888"/>
          <p14:tracePt t="35712" x="3487738" y="2401888"/>
          <p14:tracePt t="35728" x="3500438" y="2401888"/>
          <p14:tracePt t="35747" x="3513138" y="2401888"/>
          <p14:tracePt t="35765" x="3525838" y="2401888"/>
          <p14:tracePt t="35827" x="3538538" y="2401888"/>
          <p14:tracePt t="37261" x="3641725" y="2389188"/>
          <p14:tracePt t="37273" x="3887788" y="2351088"/>
          <p14:tracePt t="37278" x="4106863" y="2338388"/>
          <p14:tracePt t="37286" x="4262438" y="2324100"/>
          <p14:tracePt t="37296" x="4352925" y="2311400"/>
          <p14:tracePt t="37313" x="4430713" y="2298700"/>
          <p14:tracePt t="37329" x="4456113" y="2298700"/>
          <p14:tracePt t="37345" x="4494213" y="2298700"/>
          <p14:tracePt t="37362" x="4519613" y="2298700"/>
          <p14:tracePt t="37365" x="4546600" y="2298700"/>
          <p14:tracePt t="37379" x="4584700" y="2286000"/>
          <p14:tracePt t="37396" x="4713288" y="2273300"/>
          <p14:tracePt t="37412" x="4843463" y="2260600"/>
          <p14:tracePt t="37428" x="4894263" y="2260600"/>
          <p14:tracePt t="37445" x="5011738" y="2260600"/>
          <p14:tracePt t="37462" x="5087938" y="2260600"/>
          <p14:tracePt t="37479" x="5114925" y="2260600"/>
          <p14:tracePt t="37482" x="5153025" y="2260600"/>
          <p14:tracePt t="37496" x="5218113" y="2260600"/>
          <p14:tracePt t="37513" x="5399088" y="2260600"/>
          <p14:tracePt t="37529" x="5502275" y="2260600"/>
          <p14:tracePt t="37532" x="5565775" y="2260600"/>
          <p14:tracePt t="37547" x="5643563" y="2273300"/>
          <p14:tracePt t="37550" x="5695950" y="2273300"/>
          <p14:tracePt t="37563" x="5759450" y="2286000"/>
          <p14:tracePt t="37579" x="5811838" y="2298700"/>
          <p14:tracePt t="37595" x="5824538" y="2298700"/>
          <p14:tracePt t="37598" x="5849938" y="2311400"/>
          <p14:tracePt t="37613" x="5864225" y="2311400"/>
          <p14:tracePt t="37629" x="5902325" y="2324100"/>
          <p14:tracePt t="37646" x="5927725" y="2324100"/>
          <p14:tracePt t="37649" x="5954713" y="2338388"/>
          <p14:tracePt t="37663" x="5992813" y="2351088"/>
          <p14:tracePt t="37679" x="6148388" y="2401888"/>
          <p14:tracePt t="37696" x="6199188" y="2401888"/>
          <p14:tracePt t="37712" x="6199188" y="2414588"/>
          <p14:tracePt t="37728" x="6224588" y="2414588"/>
          <p14:tracePt t="37746" x="6237288" y="2427288"/>
          <p14:tracePt t="37765" x="6251575" y="2427288"/>
          <p14:tracePt t="37779" x="6264275" y="2427288"/>
          <p14:tracePt t="37796" x="6315075" y="2441575"/>
          <p14:tracePt t="37813" x="6354763" y="2454275"/>
          <p14:tracePt t="37817" x="6367463" y="2454275"/>
          <p14:tracePt t="37830" x="6380163" y="2454275"/>
          <p14:tracePt t="37846" x="6392863" y="2454275"/>
          <p14:tracePt t="37863" x="6405563" y="2454275"/>
          <p14:tracePt t="37892" x="6418263" y="2454275"/>
          <p14:tracePt t="38143" x="6405563" y="2454275"/>
          <p14:tracePt t="38167" x="6392863" y="2454275"/>
          <p14:tracePt t="38186" x="6380163" y="2454275"/>
          <p14:tracePt t="38195" x="6354763" y="2454275"/>
          <p14:tracePt t="38205" x="6342063" y="2454275"/>
          <p14:tracePt t="38215" x="6327775" y="2454275"/>
          <p14:tracePt t="38230" x="6315075" y="2454275"/>
          <p14:tracePt t="38246" x="6302375" y="2454275"/>
          <p14:tracePt t="38263" x="6276975" y="2454275"/>
          <p14:tracePt t="38279" x="6264275" y="2454275"/>
          <p14:tracePt t="38296" x="6186488" y="2454275"/>
          <p14:tracePt t="38312" x="6083300" y="2454275"/>
          <p14:tracePt t="38330" x="6018213" y="2454275"/>
          <p14:tracePt t="38347" x="5954713" y="2427288"/>
          <p14:tracePt t="38363" x="5889625" y="2414588"/>
          <p14:tracePt t="38380" x="5876925" y="2414588"/>
          <p14:tracePt t="38384" x="5864225" y="2414588"/>
          <p14:tracePt t="38396" x="5864225" y="2401888"/>
          <p14:tracePt t="38413" x="5837238" y="2401888"/>
          <p14:tracePt t="38429" x="5799138" y="2389188"/>
          <p14:tracePt t="38432" x="5773738" y="2389188"/>
          <p14:tracePt t="38446" x="5695950" y="2376488"/>
          <p14:tracePt t="38463" x="5553075" y="2363788"/>
          <p14:tracePt t="38479" x="5514975" y="2351088"/>
          <p14:tracePt t="38482" x="5489575" y="2351088"/>
          <p14:tracePt t="38496" x="5475288" y="2351088"/>
          <p14:tracePt t="38512" x="5462588" y="2351088"/>
          <p14:tracePt t="38529" x="5449888" y="2351088"/>
          <p14:tracePt t="38546" x="5437188" y="2351088"/>
          <p14:tracePt t="38563" x="5424488" y="2351088"/>
          <p14:tracePt t="38579" x="5386388" y="2338388"/>
          <p14:tracePt t="38597" x="5321300" y="2338388"/>
          <p14:tracePt t="38613" x="5295900" y="2338388"/>
          <p14:tracePt t="38630" x="5256213" y="2338388"/>
          <p14:tracePt t="38646" x="5243513" y="2338388"/>
          <p14:tracePt t="38664" x="5230813" y="2338388"/>
          <p14:tracePt t="38666" x="5218113" y="2338388"/>
          <p14:tracePt t="38695" x="5205413" y="2338388"/>
          <p14:tracePt t="38706" x="5178425" y="2338388"/>
          <p14:tracePt t="38715" x="5153025" y="2338388"/>
          <p14:tracePt t="38729" x="5127625" y="2338388"/>
          <p14:tracePt t="38746" x="5062538" y="2338388"/>
          <p14:tracePt t="38762" x="5037138" y="2338388"/>
          <p14:tracePt t="38765" x="5011738" y="2338388"/>
          <p14:tracePt t="38779" x="4997450" y="2338388"/>
          <p14:tracePt t="38796" x="4972050" y="2338388"/>
          <p14:tracePt t="38823" x="4959350" y="2338388"/>
          <p14:tracePt t="38842" x="4946650" y="2338388"/>
          <p14:tracePt t="38852" x="4933950" y="2338388"/>
          <p14:tracePt t="38863" x="4894263" y="2338388"/>
          <p14:tracePt t="38880" x="4856163" y="2338388"/>
          <p14:tracePt t="38883" x="4818063" y="2338388"/>
          <p14:tracePt t="38896" x="4791075" y="2338388"/>
          <p14:tracePt t="38912" x="4752975" y="2351088"/>
          <p14:tracePt t="38929" x="4740275" y="2351088"/>
          <p14:tracePt t="38946" x="4727575" y="2351088"/>
          <p14:tracePt t="38991" x="4713288" y="2351088"/>
          <p14:tracePt t="39084" x="4700588" y="2351088"/>
          <p14:tracePt t="39232" x="4713288" y="2351088"/>
          <p14:tracePt t="39254" x="4727575" y="2351088"/>
          <p14:tracePt t="39273" x="4740275" y="2351088"/>
          <p14:tracePt t="39283" x="4752975" y="2351088"/>
          <p14:tracePt t="39304" x="4765675" y="2351088"/>
          <p14:tracePt t="39315" x="4791075" y="2351088"/>
          <p14:tracePt t="39329" x="4803775" y="2351088"/>
          <p14:tracePt t="39346" x="4830763" y="2351088"/>
          <p14:tracePt t="39363" x="4856163" y="2351088"/>
          <p14:tracePt t="39380" x="4868863" y="2351088"/>
          <p14:tracePt t="39401" x="4881563" y="2351088"/>
          <p14:tracePt t="39420" x="4894263" y="2351088"/>
          <p14:tracePt t="39439" x="4908550" y="2351088"/>
          <p14:tracePt t="39471" x="4921250" y="2351088"/>
          <p14:tracePt t="39539" x="4933950" y="2351088"/>
          <p14:tracePt t="39675" x="4946650" y="2351088"/>
          <p14:tracePt t="39696" x="4959350" y="2351088"/>
          <p14:tracePt t="39704" x="4972050" y="2351088"/>
          <p14:tracePt t="39724" x="4984750" y="2351088"/>
          <p14:tracePt t="39745" x="4997450" y="2351088"/>
          <p14:tracePt t="39764" x="5024438" y="2351088"/>
          <p14:tracePt t="39774" x="5037138" y="2351088"/>
          <p14:tracePt t="39782" x="5049838" y="2351088"/>
          <p14:tracePt t="39798" x="5075238" y="2351088"/>
          <p14:tracePt t="39813" x="5102225" y="2351088"/>
          <p14:tracePt t="39830" x="5114925" y="2351088"/>
          <p14:tracePt t="39833" x="5140325" y="2351088"/>
          <p14:tracePt t="39851" x="5153025" y="2351088"/>
          <p14:tracePt t="39863" x="5165725" y="2351088"/>
          <p14:tracePt t="39880" x="5178425" y="2351088"/>
          <p14:tracePt t="39900" x="5192713" y="2351088"/>
          <p14:tracePt t="39913" x="5205413" y="2351088"/>
          <p14:tracePt t="39930" x="5243513" y="2363788"/>
          <p14:tracePt t="39948" x="5281613" y="2363788"/>
          <p14:tracePt t="39951" x="5346700" y="2363788"/>
          <p14:tracePt t="39964" x="5372100" y="2363788"/>
          <p14:tracePt t="39980" x="5424488" y="2363788"/>
          <p14:tracePt t="39998" x="5437188" y="2363788"/>
          <p14:tracePt t="40000" x="5437188" y="2376488"/>
          <p14:tracePt t="40014" x="5449888" y="2376488"/>
          <p14:tracePt t="40030" x="5462588" y="2376488"/>
          <p14:tracePt t="40057" x="5475288" y="2376488"/>
          <p14:tracePt t="40078" x="5475288" y="2389188"/>
          <p14:tracePt t="40106" x="5489575" y="2389188"/>
          <p14:tracePt t="40244" x="5502275" y="2389188"/>
          <p14:tracePt t="40463" x="5475288" y="2389188"/>
          <p14:tracePt t="40475" x="5437188" y="2389188"/>
          <p14:tracePt t="40483" x="5411788" y="2389188"/>
          <p14:tracePt t="40497" x="5334000" y="2389188"/>
          <p14:tracePt t="40513" x="5308600" y="2389188"/>
          <p14:tracePt t="40530" x="5268913" y="2389188"/>
          <p14:tracePt t="40548" x="5243513" y="2389188"/>
          <p14:tracePt t="40568" x="5230813" y="2389188"/>
          <p14:tracePt t="40581" x="5218113" y="2389188"/>
          <p14:tracePt t="40597" x="5102225" y="2389188"/>
          <p14:tracePt t="40614" x="4972050" y="2414588"/>
          <p14:tracePt t="40617" x="4856163" y="2441575"/>
          <p14:tracePt t="40631" x="4765675" y="2454275"/>
          <p14:tracePt t="40647" x="4675188" y="2454275"/>
          <p14:tracePt t="40664" x="4662488" y="2454275"/>
          <p14:tracePt t="40695" x="4649788" y="2454275"/>
          <p14:tracePt t="40926" x="4675188" y="2454275"/>
          <p14:tracePt t="40935" x="4700588" y="2454275"/>
          <p14:tracePt t="40948" x="4752975" y="2454275"/>
          <p14:tracePt t="40951" x="4830763" y="2454275"/>
          <p14:tracePt t="40964" x="4946650" y="2441575"/>
          <p14:tracePt t="40980" x="5178425" y="2414588"/>
          <p14:tracePt t="40998" x="5281613" y="2414588"/>
          <p14:tracePt t="41014" x="5334000" y="2401888"/>
          <p14:tracePt t="41030" x="5399088" y="2401888"/>
          <p14:tracePt t="41048" x="5424488" y="2401888"/>
          <p14:tracePt t="41064" x="5437188" y="2401888"/>
          <p14:tracePt t="41081" x="5449888" y="2401888"/>
          <p14:tracePt t="41097" x="5462588" y="2401888"/>
          <p14:tracePt t="41114" x="5475288" y="2401888"/>
          <p14:tracePt t="41140" x="5489575" y="2401888"/>
          <p14:tracePt t="41174" x="5502275" y="2401888"/>
          <p14:tracePt t="41224" x="5514975" y="2401888"/>
          <p14:tracePt t="41756" x="5514975" y="2389188"/>
          <p14:tracePt t="42016" x="5540375" y="2389188"/>
          <p14:tracePt t="42023" x="5580063" y="2376488"/>
          <p14:tracePt t="42033" x="5643563" y="2376488"/>
          <p14:tracePt t="42048" x="5773738" y="2363788"/>
          <p14:tracePt t="42065" x="5799138" y="2363788"/>
          <p14:tracePt t="42067" x="5824538" y="2363788"/>
          <p14:tracePt t="42081" x="5864225" y="2363788"/>
          <p14:tracePt t="42098" x="5992813" y="2363788"/>
          <p14:tracePt t="42115" x="6057900" y="2363788"/>
          <p14:tracePt t="42117" x="6186488" y="2363788"/>
          <p14:tracePt t="42131" x="6354763" y="2363788"/>
          <p14:tracePt t="42147" x="6599238" y="2363788"/>
          <p14:tracePt t="42165" x="6677025" y="2363788"/>
          <p14:tracePt t="42181" x="6689725" y="2363788"/>
          <p14:tracePt t="42198" x="6702425" y="2363788"/>
          <p14:tracePt t="42214" x="6716713" y="2363788"/>
          <p14:tracePt t="42473" x="6729413" y="2363788"/>
          <p14:tracePt t="42485" x="7038975" y="2311400"/>
          <p14:tracePt t="42498" x="8304213" y="2117725"/>
          <p14:tracePt t="42515" x="8613775" y="2039938"/>
          <p14:tracePt t="42518" x="8731250" y="2014538"/>
          <p14:tracePt t="42532" x="8821738" y="2001838"/>
          <p14:tracePt t="42548" x="8912225" y="2001838"/>
          <p14:tracePt t="42565" x="8963025" y="2001838"/>
          <p14:tracePt t="42581" x="8975725" y="2001838"/>
          <p14:tracePt t="42598" x="9015413" y="2001838"/>
          <p14:tracePt t="42615" x="9028113" y="2001838"/>
          <p14:tracePt t="42632" x="9040813" y="2001838"/>
          <p14:tracePt t="42664" x="9053513" y="2001838"/>
          <p14:tracePt t="42703" x="9066213" y="2001838"/>
          <p14:tracePt t="42753" x="9066213" y="2014538"/>
          <p14:tracePt t="42782" x="9078913" y="2027238"/>
          <p14:tracePt t="42792" x="9078913" y="2054225"/>
          <p14:tracePt t="42801" x="9078913" y="2066925"/>
          <p14:tracePt t="42814" x="9078913" y="2079625"/>
          <p14:tracePt t="42832" x="9066213" y="2117725"/>
          <p14:tracePt t="42851" x="9066213" y="2144713"/>
          <p14:tracePt t="42865" x="9053513" y="2144713"/>
          <p14:tracePt t="42880" x="9053513" y="2157413"/>
          <p14:tracePt t="42900" x="9040813" y="2170113"/>
          <p14:tracePt t="42915" x="9040813" y="2182813"/>
          <p14:tracePt t="42931" x="9015413" y="2195513"/>
          <p14:tracePt t="42948" x="8950325" y="2233613"/>
          <p14:tracePt t="42965" x="8912225" y="2247900"/>
          <p14:tracePt t="42981" x="8859838" y="2286000"/>
          <p14:tracePt t="42999" x="8834438" y="2286000"/>
          <p14:tracePt t="43015" x="8834438" y="2298700"/>
          <p14:tracePt t="43018" x="8821738" y="2298700"/>
          <p14:tracePt t="43046" x="8807450" y="2298700"/>
          <p14:tracePt t="43066" x="8794750" y="2298700"/>
          <p14:tracePt t="43076" x="8782050" y="2298700"/>
          <p14:tracePt t="43087" x="8743950" y="2311400"/>
          <p14:tracePt t="43098" x="8666163" y="2324100"/>
          <p14:tracePt t="43115" x="8537575" y="2363788"/>
          <p14:tracePt t="43132" x="8485188" y="2376488"/>
          <p14:tracePt t="43149" x="8447088" y="2376488"/>
          <p14:tracePt t="43165" x="8434388" y="2376488"/>
          <p14:tracePt t="43182" x="8420100" y="2376488"/>
          <p14:tracePt t="43243" x="8407400" y="2376488"/>
          <p14:tracePt t="43273" x="8394700" y="2376488"/>
          <p14:tracePt t="43372" x="8382000" y="2376488"/>
          <p14:tracePt t="43409" x="8369300" y="2376488"/>
          <p14:tracePt t="43420" x="8304213" y="2389188"/>
          <p14:tracePt t="43432" x="8253413" y="2389188"/>
          <p14:tracePt t="43448" x="8150225" y="2414588"/>
          <p14:tracePt t="43466" x="8110538" y="2414588"/>
          <p14:tracePt t="43469" x="8085138" y="2427288"/>
          <p14:tracePt t="43482" x="8072438" y="2427288"/>
          <p14:tracePt t="43499" x="8059738" y="2427288"/>
          <p14:tracePt t="43516" x="8020050" y="2427288"/>
          <p14:tracePt t="43531" x="7981950" y="2427288"/>
          <p14:tracePt t="43548" x="7735888" y="2454275"/>
          <p14:tracePt t="43565" x="7388225" y="2492375"/>
          <p14:tracePt t="43582" x="7297738" y="2505075"/>
          <p14:tracePt t="43599" x="7219950" y="2505075"/>
          <p14:tracePt t="43616" x="7167563" y="2517775"/>
          <p14:tracePt t="43632" x="7154863" y="2517775"/>
          <p14:tracePt t="43635" x="7142163" y="2517775"/>
          <p14:tracePt t="43649" x="7129463" y="2517775"/>
          <p14:tracePt t="43665" x="7104063" y="2517775"/>
          <p14:tracePt t="43682" x="7077075" y="2517775"/>
          <p14:tracePt t="43685" x="7038975" y="2532063"/>
          <p14:tracePt t="43698" x="6973888" y="2544763"/>
          <p14:tracePt t="43714" x="6858000" y="2557463"/>
          <p14:tracePt t="43732" x="6819900" y="2557463"/>
          <p14:tracePt t="43748" x="6805613" y="2570163"/>
          <p14:tracePt t="43765" x="6792913" y="2570163"/>
          <p14:tracePt t="43781" x="6780213" y="2570163"/>
          <p14:tracePt t="43813" x="6767513" y="2570163"/>
          <p14:tracePt t="43841" x="6754813" y="2570163"/>
          <p14:tracePt t="43851" x="6742113" y="2570163"/>
          <p14:tracePt t="43919" x="6729413" y="2570163"/>
          <p14:tracePt t="44053" x="6729413" y="2557463"/>
          <p14:tracePt t="44086" x="6754813" y="2557463"/>
          <p14:tracePt t="44105" x="6767513" y="2544763"/>
          <p14:tracePt t="44116" x="6792913" y="2544763"/>
          <p14:tracePt t="44135" x="6805613" y="2544763"/>
          <p14:tracePt t="44144" x="6819900" y="2544763"/>
          <p14:tracePt t="44154" x="6832600" y="2544763"/>
          <p14:tracePt t="44165" x="6845300" y="2544763"/>
          <p14:tracePt t="44182" x="6858000" y="2532063"/>
          <p14:tracePt t="44185" x="6883400" y="2532063"/>
          <p14:tracePt t="44199" x="6896100" y="2532063"/>
          <p14:tracePt t="44215" x="6948488" y="2532063"/>
          <p14:tracePt t="44232" x="6999288" y="2532063"/>
          <p14:tracePt t="44249" x="7013575" y="2532063"/>
          <p14:tracePt t="44265" x="7038975" y="2532063"/>
          <p14:tracePt t="44282" x="7064375" y="2532063"/>
          <p14:tracePt t="44299" x="7077075" y="2532063"/>
          <p14:tracePt t="44302" x="7089775" y="2532063"/>
          <p14:tracePt t="44316" x="7116763" y="2532063"/>
          <p14:tracePt t="44332" x="7194550" y="2517775"/>
          <p14:tracePt t="44350" x="7245350" y="2517775"/>
          <p14:tracePt t="44366" x="7258050" y="2517775"/>
          <p14:tracePt t="44383" x="7270750" y="2517775"/>
          <p14:tracePt t="44399" x="7297738" y="2517775"/>
          <p14:tracePt t="44420" x="7310438" y="2517775"/>
          <p14:tracePt t="44448" x="7323138" y="2517775"/>
          <p14:tracePt t="44468" x="7348538" y="2517775"/>
          <p14:tracePt t="44479" x="7361238" y="2517775"/>
          <p14:tracePt t="44487" x="7373938" y="2517775"/>
          <p14:tracePt t="44498" x="7388225" y="2517775"/>
          <p14:tracePt t="44515" x="7400925" y="2517775"/>
          <p14:tracePt t="44518" x="7413625" y="2517775"/>
          <p14:tracePt t="44533" x="7426325" y="2517775"/>
          <p14:tracePt t="44548" x="7439025" y="2517775"/>
          <p14:tracePt t="44577" x="7451725" y="2517775"/>
          <p14:tracePt t="44585" x="7464425" y="2517775"/>
          <p14:tracePt t="44624" x="7478713" y="2517775"/>
          <p14:tracePt t="45061" x="7491413" y="2517775"/>
          <p14:tracePt t="45086" x="7504113" y="2517775"/>
          <p14:tracePt t="45096" x="7516813" y="2517775"/>
          <p14:tracePt t="45106" x="7542213" y="2505075"/>
          <p14:tracePt t="45116" x="7581900" y="2492375"/>
          <p14:tracePt t="45133" x="7761288" y="2454275"/>
          <p14:tracePt t="45149" x="7904163" y="2427288"/>
          <p14:tracePt t="45166" x="8304213" y="2351088"/>
          <p14:tracePt t="45183" x="8653463" y="2311400"/>
          <p14:tracePt t="45199" x="8691563" y="2298700"/>
          <p14:tracePt t="45216" x="8743950" y="2298700"/>
          <p14:tracePt t="45233" x="8756650" y="2298700"/>
          <p14:tracePt t="45248" x="8782050" y="2298700"/>
          <p14:tracePt t="45265" x="8807450" y="2298700"/>
          <p14:tracePt t="45282" x="8872538" y="2298700"/>
          <p14:tracePt t="45299" x="8950325" y="2298700"/>
          <p14:tracePt t="45302" x="9066213" y="2298700"/>
          <p14:tracePt t="45315" x="9196388" y="2298700"/>
          <p14:tracePt t="45320" x="9299575" y="2311400"/>
          <p14:tracePt t="45332" x="9402763" y="2311400"/>
          <p14:tracePt t="45349" x="9453563" y="2324100"/>
          <p14:tracePt t="45352" x="9480550" y="2324100"/>
          <p14:tracePt t="45367" x="9505950" y="2324100"/>
          <p14:tracePt t="45369" x="9531350" y="2324100"/>
          <p14:tracePt t="45383" x="9544050" y="2324100"/>
          <p14:tracePt t="45400" x="9596438" y="2338388"/>
          <p14:tracePt t="45416" x="9634538" y="2338388"/>
          <p14:tracePt t="45419" x="9699625" y="2351088"/>
          <p14:tracePt t="45433" x="9750425" y="2363788"/>
          <p14:tracePt t="45450" x="9840913" y="2376488"/>
          <p14:tracePt t="45466" x="9880600" y="2376488"/>
          <p14:tracePt t="45468" x="9918700" y="2389188"/>
          <p14:tracePt t="45482" x="9944100" y="2401888"/>
          <p14:tracePt t="45499" x="9996488" y="2414588"/>
          <p14:tracePt t="45516" x="10021888" y="2427288"/>
          <p14:tracePt t="45533" x="10034588" y="2427288"/>
          <p14:tracePt t="45536" x="10034588" y="2441575"/>
          <p14:tracePt t="45549" x="10047288" y="2441575"/>
          <p14:tracePt t="45566" x="10061575" y="2441575"/>
          <p14:tracePt t="45583" x="10074275" y="2441575"/>
          <p14:tracePt t="45586" x="10086975" y="2454275"/>
          <p14:tracePt t="45599" x="10099675" y="2454275"/>
          <p14:tracePt t="45616" x="10125075" y="2466975"/>
          <p14:tracePt t="45633" x="10137775" y="2466975"/>
          <p14:tracePt t="45649" x="10137775" y="2479675"/>
          <p14:tracePt t="45666" x="10152063" y="2479675"/>
          <p14:tracePt t="45683" x="10164763" y="2479675"/>
          <p14:tracePt t="45732" x="10177463" y="2479675"/>
          <p14:tracePt t="45901" x="10164763" y="2479675"/>
          <p14:tracePt t="45910" x="10152063" y="2479675"/>
          <p14:tracePt t="45919" x="10112375" y="2479675"/>
          <p14:tracePt t="45933" x="10074275" y="2479675"/>
          <p14:tracePt t="45949" x="9931400" y="2479675"/>
          <p14:tracePt t="45966" x="9880600" y="2479675"/>
          <p14:tracePt t="45983" x="9815513" y="2479675"/>
          <p14:tracePt t="45999" x="9777413" y="2479675"/>
          <p14:tracePt t="46016" x="9750425" y="2479675"/>
          <p14:tracePt t="46033" x="9737725" y="2479675"/>
          <p14:tracePt t="46056" x="9712325" y="2479675"/>
          <p14:tracePt t="46066" x="9699625" y="2479675"/>
          <p14:tracePt t="46083" x="9674225" y="2466975"/>
          <p14:tracePt t="46086" x="9609138" y="2466975"/>
          <p14:tracePt t="46100" x="9518650" y="2466975"/>
          <p14:tracePt t="46116" x="9312275" y="2466975"/>
          <p14:tracePt t="46133" x="9247188" y="2466975"/>
          <p14:tracePt t="46150" x="9221788" y="2466975"/>
          <p14:tracePt t="46166" x="9209088" y="2466975"/>
          <p14:tracePt t="46182" x="9196388" y="2466975"/>
          <p14:tracePt t="46231" x="9182100" y="2454275"/>
          <p14:tracePt t="46241" x="9169400" y="2454275"/>
          <p14:tracePt t="46263" x="9156700" y="2441575"/>
          <p14:tracePt t="46272" x="9131300" y="2441575"/>
          <p14:tracePt t="46290" x="9118600" y="2441575"/>
          <p14:tracePt t="46310" x="9105900" y="2441575"/>
          <p14:tracePt t="46330" x="9091613" y="2441575"/>
          <p14:tracePt t="46395" x="9091613" y="2427288"/>
          <p14:tracePt t="46502" x="9105900" y="2427288"/>
          <p14:tracePt t="46520" x="9118600" y="2427288"/>
          <p14:tracePt t="46535" x="9131300" y="2427288"/>
          <p14:tracePt t="46545" x="9144000" y="2427288"/>
          <p14:tracePt t="46555" x="9182100" y="2414588"/>
          <p14:tracePt t="46567" x="9221788" y="2414588"/>
          <p14:tracePt t="46584" x="9363075" y="2414588"/>
          <p14:tracePt t="46600" x="9415463" y="2401888"/>
          <p14:tracePt t="46616" x="9518650" y="2401888"/>
          <p14:tracePt t="46634" x="9569450" y="2401888"/>
          <p14:tracePt t="46649" x="9583738" y="2401888"/>
          <p14:tracePt t="46666" x="9621838" y="2401888"/>
          <p14:tracePt t="46692" x="9634538" y="2401888"/>
          <p14:tracePt t="46703" x="9647238" y="2401888"/>
          <p14:tracePt t="46722" x="9659938" y="2401888"/>
          <p14:tracePt t="46741" x="9674225" y="2401888"/>
          <p14:tracePt t="46763" x="9686925" y="2401888"/>
          <p14:tracePt t="46790" x="9699625" y="2401888"/>
          <p14:tracePt t="47393" x="9712325" y="2401888"/>
          <p14:tracePt t="47403" x="9750425" y="2401888"/>
          <p14:tracePt t="47418" x="9996488" y="2376488"/>
          <p14:tracePt t="47434" x="10099675" y="2363788"/>
          <p14:tracePt t="47450" x="10280650" y="2363788"/>
          <p14:tracePt t="47467" x="10383838" y="2363788"/>
          <p14:tracePt t="47483" x="10409238" y="2363788"/>
          <p14:tracePt t="47500" x="10474325" y="2363788"/>
          <p14:tracePt t="47517" x="10539413" y="2376488"/>
          <p14:tracePt t="47534" x="10564813" y="2389188"/>
          <p14:tracePt t="47537" x="10629900" y="2389188"/>
          <p14:tracePt t="47550" x="10680700" y="2389188"/>
          <p14:tracePt t="47567" x="10745788" y="2401888"/>
          <p14:tracePt t="47584" x="10809288" y="2401888"/>
          <p14:tracePt t="47600" x="10823575" y="2401888"/>
          <p14:tracePt t="47617" x="10836275" y="2414588"/>
          <p14:tracePt t="47633" x="10848975" y="2414588"/>
          <p14:tracePt t="47650" x="10861675" y="2414588"/>
          <p14:tracePt t="47673" x="10874375" y="2414588"/>
          <p14:tracePt t="47693" x="10887075" y="2414588"/>
          <p14:tracePt t="47723" x="10899775" y="2414588"/>
          <p14:tracePt t="47741" x="10914063" y="2414588"/>
          <p14:tracePt t="47781" x="10926763" y="2414588"/>
          <p14:tracePt t="47800" x="10939463" y="2414588"/>
          <p14:tracePt t="47830" x="10952163" y="2414588"/>
          <p14:tracePt t="47850" x="10964863" y="2414588"/>
          <p14:tracePt t="47860" x="10977563" y="2414588"/>
          <p14:tracePt t="47871" x="10990263" y="2414588"/>
          <p14:tracePt t="47888" x="11004550" y="2414588"/>
          <p14:tracePt t="47908" x="11017250" y="2414588"/>
          <p14:tracePt t="47927" x="11029950" y="2427288"/>
          <p14:tracePt t="47937" x="11042650" y="2427288"/>
          <p14:tracePt t="47950" x="11055350" y="2427288"/>
          <p14:tracePt t="47968" x="11093450" y="2427288"/>
          <p14:tracePt t="47984" x="11107738" y="2427288"/>
          <p14:tracePt t="48000" x="11158538" y="2441575"/>
          <p14:tracePt t="48017" x="11183938" y="2441575"/>
          <p14:tracePt t="48036" x="11198225" y="2441575"/>
          <p14:tracePt t="48065" x="11210925" y="2441575"/>
          <p14:tracePt t="48074" x="11223625" y="2441575"/>
          <p14:tracePt t="48095" x="11236325" y="2441575"/>
          <p14:tracePt t="48116" x="11249025" y="2441575"/>
          <p14:tracePt t="48125" x="11274425" y="2441575"/>
          <p14:tracePt t="48142" x="11288713" y="2441575"/>
          <p14:tracePt t="48153" x="11301413" y="2441575"/>
          <p14:tracePt t="48167" x="11314113" y="2441575"/>
          <p14:tracePt t="48184" x="11326813" y="2441575"/>
          <p14:tracePt t="48211" x="11339513" y="2441575"/>
          <p14:tracePt t="48261" x="11352213" y="2441575"/>
          <p14:tracePt t="48281" x="11364913" y="2441575"/>
          <p14:tracePt t="48321" x="11377613" y="2441575"/>
          <p14:tracePt t="48389" x="11391900" y="2441575"/>
          <p14:tracePt t="60574" x="11364913" y="2441575"/>
          <p14:tracePt t="60586" x="11223625" y="2441575"/>
          <p14:tracePt t="60591" x="10899775" y="2389188"/>
          <p14:tracePt t="60599" x="10421938" y="2298700"/>
          <p14:tracePt t="60609" x="10074275" y="2220913"/>
          <p14:tracePt t="60623" x="9867900" y="2170113"/>
          <p14:tracePt t="60639" x="9647238" y="2117725"/>
          <p14:tracePt t="60657" x="9583738" y="2092325"/>
          <p14:tracePt t="60672" x="9569450" y="2092325"/>
          <p14:tracePt t="60689" x="9544050" y="2092325"/>
          <p14:tracePt t="60708" x="9518650" y="2079625"/>
          <p14:tracePt t="60723" x="9493250" y="2079625"/>
          <p14:tracePt t="60726" x="9402763" y="2079625"/>
          <p14:tracePt t="60739" x="9196388" y="2079625"/>
          <p14:tracePt t="60756" x="8782050" y="2117725"/>
          <p14:tracePt t="60773" x="8691563" y="2130425"/>
          <p14:tracePt t="60775" x="8640763" y="2144713"/>
          <p14:tracePt t="60789" x="8613775" y="2144713"/>
          <p14:tracePt t="60806" x="8601075" y="2144713"/>
          <p14:tracePt t="61105" x="8537575" y="2157413"/>
          <p14:tracePt t="61120" x="7400925" y="2479675"/>
          <p14:tracePt t="61129" x="6638925" y="2673350"/>
          <p14:tracePt t="61139" x="6083300" y="2763838"/>
          <p14:tracePt t="61157" x="5192713" y="2828925"/>
          <p14:tracePt t="61173" x="5037138" y="2828925"/>
          <p14:tracePt t="61189" x="4740275" y="2828925"/>
          <p14:tracePt t="61208" x="4597400" y="2816225"/>
          <p14:tracePt t="61224" x="4572000" y="2801938"/>
          <p14:tracePt t="61239" x="4519613" y="2801938"/>
          <p14:tracePt t="61257" x="4403725" y="2801938"/>
          <p14:tracePt t="61274" x="4287838" y="2816225"/>
          <p14:tracePt t="61277" x="4106863" y="2867025"/>
          <p14:tracePt t="61290" x="3951288" y="2906713"/>
          <p14:tracePt t="61306" x="3641725" y="2982913"/>
          <p14:tracePt t="61323" x="3563938" y="2982913"/>
          <p14:tracePt t="61327" x="3525838" y="2982913"/>
          <p14:tracePt t="61340" x="3513138" y="2982913"/>
          <p14:tracePt t="61356" x="3500438" y="2995613"/>
          <p14:tracePt t="61373" x="3487738" y="2995613"/>
          <p14:tracePt t="61393" x="3473450" y="2995613"/>
          <p14:tracePt t="61461" x="3460750" y="2995613"/>
          <p14:tracePt t="61692" x="3487738" y="2995613"/>
          <p14:tracePt t="61704" x="3513138" y="2995613"/>
          <p14:tracePt t="61708" x="3538538" y="2995613"/>
          <p14:tracePt t="61718" x="3563938" y="2995613"/>
          <p14:tracePt t="61726" x="3578225" y="2995613"/>
          <p14:tracePt t="61740" x="3603625" y="2995613"/>
          <p14:tracePt t="61757" x="3616325" y="2995613"/>
          <p14:tracePt t="61773" x="3641725" y="2995613"/>
          <p14:tracePt t="61776" x="3654425" y="2995613"/>
          <p14:tracePt t="61790" x="3668713" y="2995613"/>
          <p14:tracePt t="61807" x="3757613" y="2995613"/>
          <p14:tracePt t="61823" x="3835400" y="2995613"/>
          <p14:tracePt t="61826" x="3900488" y="2995613"/>
          <p14:tracePt t="61841" x="3951288" y="2995613"/>
          <p14:tracePt t="61844" x="3978275" y="2995613"/>
          <p14:tracePt t="61856" x="4016375" y="2995613"/>
          <p14:tracePt t="61873" x="4081463" y="2995613"/>
          <p14:tracePt t="61890" x="4106863" y="3009900"/>
          <p14:tracePt t="61893" x="4132263" y="3009900"/>
          <p14:tracePt t="61907" x="4159250" y="3009900"/>
          <p14:tracePt t="61924" x="4235450" y="3009900"/>
          <p14:tracePt t="61941" x="4300538" y="3009900"/>
          <p14:tracePt t="61943" x="4416425" y="3009900"/>
          <p14:tracePt t="61957" x="4546600" y="3009900"/>
          <p14:tracePt t="61973" x="4700588" y="3009900"/>
          <p14:tracePt t="61990" x="4740275" y="3009900"/>
          <p14:tracePt t="62008" x="4765675" y="3009900"/>
          <p14:tracePt t="62023" x="4778375" y="3009900"/>
          <p14:tracePt t="62040" x="4791075" y="3009900"/>
          <p14:tracePt t="62060" x="4803775" y="3009900"/>
          <p14:tracePt t="62074" x="4818063" y="3009900"/>
          <p14:tracePt t="62090" x="4868863" y="3009900"/>
          <p14:tracePt t="62107" x="4908550" y="3009900"/>
          <p14:tracePt t="62110" x="4946650" y="3009900"/>
          <p14:tracePt t="62124" x="4984750" y="3009900"/>
          <p14:tracePt t="62140" x="5011738" y="3009900"/>
          <p14:tracePt t="62157" x="5024438" y="3009900"/>
          <p14:tracePt t="62189" x="5037138" y="3009900"/>
          <p14:tracePt t="62524" x="5062538" y="3009900"/>
          <p14:tracePt t="62538" x="5178425" y="2932113"/>
          <p14:tracePt t="62542" x="5514975" y="2828925"/>
          <p14:tracePt t="62551" x="5940425" y="2711450"/>
          <p14:tracePt t="62560" x="6173788" y="2660650"/>
          <p14:tracePt t="62574" x="6327775" y="2635250"/>
          <p14:tracePt t="62591" x="6508750" y="2622550"/>
          <p14:tracePt t="62608" x="6716713" y="2608263"/>
          <p14:tracePt t="62624" x="6819900" y="2608263"/>
          <p14:tracePt t="62640" x="7051675" y="2622550"/>
          <p14:tracePt t="62657" x="7180263" y="2647950"/>
          <p14:tracePt t="62673" x="7232650" y="2660650"/>
          <p14:tracePt t="62690" x="7297738" y="2686050"/>
          <p14:tracePt t="62707" x="7348538" y="2711450"/>
          <p14:tracePt t="62724" x="7388225" y="2711450"/>
          <p14:tracePt t="62727" x="7413625" y="2711450"/>
          <p14:tracePt t="62741" x="7439025" y="2725738"/>
          <p14:tracePt t="62757" x="7581900" y="2751138"/>
          <p14:tracePt t="62774" x="7658100" y="2763838"/>
          <p14:tracePt t="62776" x="7723188" y="2789238"/>
          <p14:tracePt t="62791" x="7788275" y="2801938"/>
          <p14:tracePt t="62807" x="7839075" y="2801938"/>
          <p14:tracePt t="62824" x="7866063" y="2816225"/>
          <p14:tracePt t="62840" x="7878763" y="2828925"/>
          <p14:tracePt t="62864" x="7891463" y="2828925"/>
          <p14:tracePt t="62922" x="7904163" y="2828925"/>
          <p14:tracePt t="62932" x="7904163" y="2841625"/>
          <p14:tracePt t="63002" x="7904163" y="2854325"/>
          <p14:tracePt t="63072" x="7904163" y="2867025"/>
          <p14:tracePt t="63092" x="7904163" y="2879725"/>
          <p14:tracePt t="63110" x="7904163" y="2892425"/>
          <p14:tracePt t="63119" x="7904163" y="2906713"/>
          <p14:tracePt t="63130" x="7904163" y="2919413"/>
          <p14:tracePt t="63141" x="7904163" y="2932113"/>
          <p14:tracePt t="63157" x="7904163" y="2944813"/>
          <p14:tracePt t="63176" x="7904163" y="2957513"/>
          <p14:tracePt t="63206" x="7904163" y="2970213"/>
          <p14:tracePt t="63248" x="7891463" y="2970213"/>
          <p14:tracePt t="63701" x="7878763" y="2970213"/>
          <p14:tracePt t="63727" x="7866063" y="2970213"/>
          <p14:tracePt t="63735" x="7866063" y="2982913"/>
          <p14:tracePt t="63745" x="7851775" y="2982913"/>
          <p14:tracePt t="63758" x="7839075" y="2982913"/>
          <p14:tracePt t="63774" x="7826375" y="2982913"/>
          <p14:tracePt t="63777" x="7800975" y="2982913"/>
          <p14:tracePt t="63791" x="7788275" y="2982913"/>
          <p14:tracePt t="63808" x="7775575" y="2995613"/>
          <p14:tracePt t="63824" x="7761288" y="2995613"/>
          <p14:tracePt t="63841" x="7748588" y="2995613"/>
          <p14:tracePt t="63862" x="7735888" y="2995613"/>
          <p14:tracePt t="63892" x="7723188" y="2995613"/>
          <p14:tracePt t="63903" x="7710488" y="2995613"/>
          <p14:tracePt t="63912" x="7697788" y="2995613"/>
          <p14:tracePt t="63932" x="7685088" y="2995613"/>
          <p14:tracePt t="63943" x="7672388" y="2995613"/>
          <p14:tracePt t="63961" x="7658100" y="2995613"/>
          <p14:tracePt t="63991" x="7645400" y="2995613"/>
          <p14:tracePt t="64059" x="7645400" y="2982913"/>
          <p14:tracePt t="64119" x="7645400" y="2970213"/>
          <p14:tracePt t="64187" x="7672388" y="2970213"/>
          <p14:tracePt t="64208" x="7685088" y="2970213"/>
          <p14:tracePt t="64217" x="7710488" y="2970213"/>
          <p14:tracePt t="64226" x="7723188" y="2970213"/>
          <p14:tracePt t="64241" x="7735888" y="2970213"/>
          <p14:tracePt t="64257" x="7775575" y="2970213"/>
          <p14:tracePt t="64287" x="7788275" y="2970213"/>
          <p14:tracePt t="64303" x="7800975" y="2970213"/>
          <p14:tracePt t="64314" x="7813675" y="2970213"/>
          <p14:tracePt t="64876" x="7826375" y="2970213"/>
          <p14:tracePt t="64892" x="7839075" y="2970213"/>
          <p14:tracePt t="64897" x="7851775" y="2970213"/>
          <p14:tracePt t="64904" x="7891463" y="2970213"/>
          <p14:tracePt t="64912" x="7929563" y="2970213"/>
          <p14:tracePt t="64925" x="7994650" y="2957513"/>
          <p14:tracePt t="64941" x="8213725" y="2932113"/>
          <p14:tracePt t="64959" x="8434388" y="2879725"/>
          <p14:tracePt t="64962" x="8678863" y="2801938"/>
          <p14:tracePt t="64975" x="8924925" y="2738438"/>
          <p14:tracePt t="64992" x="9390063" y="2595563"/>
          <p14:tracePt t="65009" x="9621838" y="2544763"/>
          <p14:tracePt t="65024" x="9659938" y="2532063"/>
          <p14:tracePt t="65041" x="9674225" y="2532063"/>
          <p14:tracePt t="65068" x="9686925" y="2532063"/>
          <p14:tracePt t="65078" x="9686925" y="2517775"/>
          <p14:tracePt t="65128" x="9686925" y="2505075"/>
          <p14:tracePt t="65340" x="9686925" y="2479675"/>
          <p14:tracePt t="65351" x="9674225" y="2454275"/>
          <p14:tracePt t="65355" x="9659938" y="2441575"/>
          <p14:tracePt t="65363" x="9659938" y="2414588"/>
          <p14:tracePt t="65375" x="9659938" y="2376488"/>
          <p14:tracePt t="65392" x="9828213" y="2079625"/>
          <p14:tracePt t="65409" x="10047288" y="1820863"/>
          <p14:tracePt t="65412" x="10215563" y="1601788"/>
          <p14:tracePt t="65425" x="10306050" y="1471613"/>
          <p14:tracePt t="65441" x="10461625" y="1265238"/>
          <p14:tracePt t="65458" x="10526713" y="1174750"/>
          <p14:tracePt t="65461" x="10602913" y="1098550"/>
          <p14:tracePt t="65475" x="10668000" y="1008063"/>
          <p14:tracePt t="65491" x="10809288" y="865188"/>
          <p14:tracePt t="65509" x="10887075" y="787400"/>
          <p14:tracePt t="65525" x="10899775" y="762000"/>
          <p14:tracePt t="65542" x="10939463" y="736600"/>
          <p14:tracePt t="65558" x="10952163" y="709613"/>
          <p14:tracePt t="65575" x="10964863" y="709613"/>
          <p14:tracePt t="65578" x="10964863" y="684213"/>
          <p14:tracePt t="65592" x="10990263" y="671513"/>
          <p14:tracePt t="65608" x="11042650" y="633413"/>
          <p14:tracePt t="65625" x="11055350" y="606425"/>
          <p14:tracePt t="65628" x="11080750" y="593725"/>
          <p14:tracePt t="65642" x="11107738" y="581025"/>
          <p14:tracePt t="65658" x="11145838" y="581025"/>
          <p14:tracePt t="65675" x="11158538" y="568325"/>
          <p14:tracePt t="65692" x="11171238" y="568325"/>
          <p14:tracePt t="65694" x="11171238" y="555625"/>
          <p14:tracePt t="65715" x="11183938" y="555625"/>
          <p14:tracePt t="65754" x="11198225" y="555625"/>
          <p14:tracePt t="65764" x="11210925" y="555625"/>
          <p14:tracePt t="65785" x="11223625" y="555625"/>
          <p14:tracePt t="65794" x="11249025" y="568325"/>
          <p14:tracePt t="65809" x="11261725" y="581025"/>
          <p14:tracePt t="65824" x="11314113" y="620713"/>
          <p14:tracePt t="65841" x="11326813" y="646113"/>
          <p14:tracePt t="65858" x="11339513" y="658813"/>
          <p14:tracePt t="65875" x="11339513" y="671513"/>
          <p14:tracePt t="65892" x="11352213" y="684213"/>
          <p14:tracePt t="65908" x="11352213" y="696913"/>
          <p14:tracePt t="65931" x="11352213" y="709613"/>
          <p14:tracePt t="65950" x="11352213" y="723900"/>
          <p14:tracePt t="65959" x="11352213" y="736600"/>
          <p14:tracePt t="65975" x="11352213" y="749300"/>
          <p14:tracePt t="65991" x="11352213" y="774700"/>
          <p14:tracePt t="66008" x="11352213" y="814388"/>
          <p14:tracePt t="66026" x="11339513" y="827088"/>
          <p14:tracePt t="66029" x="11326813" y="852488"/>
          <p14:tracePt t="66047" x="11314113" y="865188"/>
          <p14:tracePt t="66058" x="11301413" y="877888"/>
          <p14:tracePt t="66078" x="11301413" y="890588"/>
          <p14:tracePt t="66092" x="11301413" y="903288"/>
          <p14:tracePt t="66108" x="11288713" y="917575"/>
          <p14:tracePt t="66126" x="11261725" y="942975"/>
          <p14:tracePt t="66143" x="11249025" y="968375"/>
          <p14:tracePt t="66159" x="11210925" y="993775"/>
          <p14:tracePt t="66176" x="11210925" y="1020763"/>
          <p14:tracePt t="66192" x="11198225" y="1020763"/>
          <p14:tracePt t="66195" x="11183938" y="1020763"/>
          <p14:tracePt t="66209" x="11183938" y="1033463"/>
          <p14:tracePt t="66245" x="11171238" y="1033463"/>
          <p14:tracePt t="66265" x="11171238" y="1046163"/>
          <p14:tracePt t="66294" x="11158538" y="1046163"/>
          <p14:tracePt t="66302" x="11145838" y="1046163"/>
          <p14:tracePt t="66312" x="11133138" y="1058863"/>
          <p14:tracePt t="66332" x="11120438" y="1058863"/>
          <p14:tracePt t="66351" x="11120438" y="1071563"/>
          <p14:tracePt t="66361" x="11107738" y="1071563"/>
          <p14:tracePt t="66431" x="11093450" y="1071563"/>
          <p14:tracePt t="66470" x="11080750" y="1071563"/>
          <p14:tracePt t="66508" x="11080750" y="1084263"/>
          <p14:tracePt t="66749" x="11080750" y="1071563"/>
          <p14:tracePt t="66765" x="11080750" y="1058863"/>
          <p14:tracePt t="66783" x="11080750" y="1033463"/>
          <p14:tracePt t="66792" x="11080750" y="1020763"/>
          <p14:tracePt t="66802" x="11080750" y="1008063"/>
          <p14:tracePt t="66822" x="11080750" y="993775"/>
          <p14:tracePt t="66841" x="11080750" y="981075"/>
          <p14:tracePt t="66851" x="11080750" y="968375"/>
          <p14:tracePt t="66861" x="11068050" y="955675"/>
          <p14:tracePt t="66876" x="11068050" y="930275"/>
          <p14:tracePt t="66893" x="11068050" y="877888"/>
          <p14:tracePt t="66909" x="11068050" y="839788"/>
          <p14:tracePt t="66912" x="11068050" y="814388"/>
          <p14:tracePt t="66926" x="11068050" y="749300"/>
          <p14:tracePt t="66942" x="11068050" y="671513"/>
          <p14:tracePt t="66960" x="11068050" y="593725"/>
          <p14:tracePt t="66979" x="11068050" y="581025"/>
          <p14:tracePt t="66992" x="11068050" y="568325"/>
          <p14:tracePt t="67018" x="11068050" y="555625"/>
          <p14:tracePt t="67027" x="11068050" y="542925"/>
          <p14:tracePt t="67059" x="11068050" y="530225"/>
          <p14:tracePt t="67563" x="11068050" y="542925"/>
          <p14:tracePt t="67575" x="11068050" y="555625"/>
          <p14:tracePt t="67588" x="11068050" y="568325"/>
          <p14:tracePt t="67598" x="11068050" y="593725"/>
          <p14:tracePt t="67616" x="11068050" y="606425"/>
          <p14:tracePt t="67626" x="11068050" y="633413"/>
          <p14:tracePt t="67642" x="11068050" y="646113"/>
          <p14:tracePt t="67646" x="11068050" y="658813"/>
          <p14:tracePt t="67660" x="11068050" y="684213"/>
          <p14:tracePt t="67676" x="11068050" y="709613"/>
          <p14:tracePt t="67694" x="11068050" y="736600"/>
          <p14:tracePt t="67696" x="11068050" y="762000"/>
          <p14:tracePt t="67709" x="11068050" y="787400"/>
          <p14:tracePt t="67727" x="11068050" y="827088"/>
          <p14:tracePt t="67743" x="11068050" y="852488"/>
          <p14:tracePt t="67775" x="11068050" y="865188"/>
          <p14:tracePt t="67791" x="11068050" y="877888"/>
          <p14:tracePt t="67955" x="11068050" y="865188"/>
          <p14:tracePt t="67966" x="11055350" y="852488"/>
          <p14:tracePt t="67970" x="11055350" y="839788"/>
          <p14:tracePt t="67978" x="11055350" y="827088"/>
          <p14:tracePt t="67993" x="11042650" y="814388"/>
          <p14:tracePt t="68010" x="11042650" y="787400"/>
          <p14:tracePt t="68027" x="11029950" y="749300"/>
          <p14:tracePt t="68043" x="11029950" y="723900"/>
          <p14:tracePt t="68059" x="11017250" y="658813"/>
          <p14:tracePt t="68076" x="10990263" y="620713"/>
          <p14:tracePt t="68093" x="10990263" y="593725"/>
          <p14:tracePt t="68109" x="10990263" y="581025"/>
          <p14:tracePt t="68126" x="10990263" y="568325"/>
          <p14:tracePt t="68155" x="10990263" y="555625"/>
          <p14:tracePt t="68184" x="10990263" y="542925"/>
          <p14:tracePt t="68331" x="10990263" y="555625"/>
          <p14:tracePt t="68336" x="10990263" y="581025"/>
          <p14:tracePt t="68351" x="10990263" y="593725"/>
          <p14:tracePt t="68363" x="10990263" y="620713"/>
          <p14:tracePt t="68380" x="10990263" y="633413"/>
          <p14:tracePt t="68393" x="10990263" y="658813"/>
          <p14:tracePt t="68410" x="10990263" y="684213"/>
          <p14:tracePt t="68427" x="10990263" y="696913"/>
          <p14:tracePt t="68429" x="10990263" y="723900"/>
          <p14:tracePt t="68442" x="10990263" y="736600"/>
          <p14:tracePt t="68460" x="10990263" y="787400"/>
          <p14:tracePt t="68476" x="10990263" y="814388"/>
          <p14:tracePt t="68479" x="10990263" y="827088"/>
          <p14:tracePt t="68494" x="10990263" y="839788"/>
          <p14:tracePt t="68510" x="10990263" y="877888"/>
          <p14:tracePt t="68527" x="10990263" y="903288"/>
          <p14:tracePt t="68543" x="10990263" y="917575"/>
          <p14:tracePt t="68560" x="10990263" y="942975"/>
          <p14:tracePt t="68576" x="10990263" y="981075"/>
          <p14:tracePt t="68593" x="10990263" y="993775"/>
          <p14:tracePt t="68596" x="10990263" y="1020763"/>
          <p14:tracePt t="68610" x="10990263" y="1033463"/>
          <p14:tracePt t="68627" x="10990263" y="1046163"/>
          <p14:tracePt t="68643" x="10990263" y="1058863"/>
          <p14:tracePt t="68674" x="10990263" y="1071563"/>
          <p14:tracePt t="68732" x="10990263" y="1084263"/>
          <p14:tracePt t="69286" x="10977563" y="1098550"/>
          <p14:tracePt t="69297" x="10964863" y="1111250"/>
          <p14:tracePt t="69311" x="10926763" y="1136650"/>
          <p14:tracePt t="69327" x="10914063" y="1136650"/>
          <p14:tracePt t="69332" x="10914063" y="1149350"/>
          <p14:tracePt t="69352" x="10899775" y="1162050"/>
          <p14:tracePt t="69399" x="10887075" y="1162050"/>
          <p14:tracePt t="69450" x="10887075" y="1174750"/>
          <p14:tracePt t="69459" x="10874375" y="1174750"/>
          <p14:tracePt t="69508" x="10861675" y="1187450"/>
          <p14:tracePt t="69526" x="10848975" y="1187450"/>
          <p14:tracePt t="69536" x="10848975" y="1201738"/>
          <p14:tracePt t="69559" x="10836275" y="1214438"/>
          <p14:tracePt t="69568" x="10823575" y="1214438"/>
          <p14:tracePt t="69595" x="10809288" y="1227138"/>
          <p14:tracePt t="69615" x="10796588" y="1227138"/>
          <p14:tracePt t="69625" x="10783888" y="1239838"/>
          <p14:tracePt t="69634" x="10771188" y="1252538"/>
          <p14:tracePt t="69644" x="10758488" y="1252538"/>
          <p14:tracePt t="69661" x="10745788" y="1265238"/>
          <p14:tracePt t="69677" x="10720388" y="1277938"/>
          <p14:tracePt t="69695" x="10680700" y="1292225"/>
          <p14:tracePt t="69710" x="10668000" y="1317625"/>
          <p14:tracePt t="69727" x="10590213" y="1368425"/>
          <p14:tracePt t="69744" x="10461625" y="1458913"/>
          <p14:tracePt t="69761" x="10421938" y="1471613"/>
          <p14:tracePt t="69763" x="10409238" y="1498600"/>
          <p14:tracePt t="69777" x="10396538" y="1498600"/>
          <p14:tracePt t="69793" x="10383838" y="1511300"/>
          <p14:tracePt t="69810" x="10371138" y="1524000"/>
          <p14:tracePt t="69871" x="10371138" y="1536700"/>
          <p14:tracePt t="69881" x="10358438" y="1536700"/>
          <p14:tracePt t="70179" x="10371138" y="1524000"/>
          <p14:tracePt t="70193" x="10383838" y="1524000"/>
          <p14:tracePt t="70197" x="10436225" y="1498600"/>
          <p14:tracePt t="70204" x="10487025" y="1446213"/>
          <p14:tracePt t="70213" x="10552113" y="1408113"/>
          <p14:tracePt t="70228" x="10668000" y="1355725"/>
          <p14:tracePt t="70244" x="10809288" y="1277938"/>
          <p14:tracePt t="70261" x="10874375" y="1239838"/>
          <p14:tracePt t="70277" x="10887075" y="1227138"/>
          <p14:tracePt t="70293" x="10899775" y="1227138"/>
          <p14:tracePt t="70340" x="10914063" y="1227138"/>
          <p14:tracePt t="70360" x="10926763" y="1214438"/>
          <p14:tracePt t="70370" x="10952163" y="1214438"/>
          <p14:tracePt t="70380" x="10977563" y="1201738"/>
          <p14:tracePt t="70393" x="11055350" y="1174750"/>
          <p14:tracePt t="70410" x="11339513" y="1046163"/>
          <p14:tracePt t="70427" x="11417300" y="993775"/>
          <p14:tracePt t="70431" x="11442700" y="968375"/>
          <p14:tracePt t="70443" x="11468100" y="968375"/>
          <p14:tracePt t="70462" x="11482388" y="968375"/>
          <p14:tracePt t="70478" x="11495088" y="955675"/>
          <p14:tracePt t="70689" x="11482388" y="955675"/>
          <p14:tracePt t="70725" x="11468100" y="955675"/>
          <p14:tracePt t="70734" x="11442700" y="955675"/>
          <p14:tracePt t="70743" x="11404600" y="968375"/>
          <p14:tracePt t="70762" x="11364913" y="981075"/>
          <p14:tracePt t="70778" x="11352213" y="993775"/>
          <p14:tracePt t="70794" x="11326813" y="993775"/>
          <p14:tracePt t="70821" x="11314113" y="993775"/>
          <p14:tracePt t="70849" x="11301413" y="993775"/>
          <p14:tracePt t="70859" x="11288713" y="993775"/>
          <p14:tracePt t="70879" x="11274425" y="993775"/>
          <p14:tracePt t="70889" x="11261725" y="993775"/>
          <p14:tracePt t="70910" x="11236325" y="993775"/>
          <p14:tracePt t="70921" x="11223625" y="993775"/>
          <p14:tracePt t="70927" x="11210925" y="993775"/>
          <p14:tracePt t="70944" x="11210925" y="981075"/>
          <p14:tracePt t="70960" x="11198225" y="968375"/>
          <p14:tracePt t="70977" x="11183938" y="955675"/>
          <p14:tracePt t="70994" x="11183938" y="942975"/>
          <p14:tracePt t="70997" x="11171238" y="930275"/>
          <p14:tracePt t="71010" x="11171238" y="917575"/>
          <p14:tracePt t="71027" x="11171238" y="852488"/>
          <p14:tracePt t="71045" x="11171238" y="762000"/>
          <p14:tracePt t="71061" x="11171238" y="723900"/>
          <p14:tracePt t="71077" x="11171238" y="658813"/>
          <p14:tracePt t="71094" x="11171238" y="593725"/>
          <p14:tracePt t="71114" x="11171238" y="581025"/>
          <p14:tracePt t="71127" x="11171238" y="555625"/>
          <p14:tracePt t="71144" x="11158538" y="542925"/>
          <p14:tracePt t="71161" x="11158538" y="503238"/>
          <p14:tracePt t="71164" x="11145838" y="477838"/>
          <p14:tracePt t="71178" x="11133138" y="452438"/>
          <p14:tracePt t="71194" x="11120438" y="400050"/>
          <p14:tracePt t="71211" x="11120438" y="387350"/>
          <p14:tracePt t="71214" x="11107738" y="387350"/>
          <p14:tracePt t="71228" x="11107738" y="361950"/>
          <p14:tracePt t="71244" x="11107738" y="349250"/>
          <p14:tracePt t="71262" x="11107738" y="336550"/>
          <p14:tracePt t="71281" x="11107738" y="322263"/>
          <p14:tracePt t="71310" x="11093450" y="322263"/>
          <p14:tracePt t="71330" x="11093450" y="309563"/>
          <p14:tracePt t="71475" x="11093450" y="336550"/>
          <p14:tracePt t="71480" x="11093450" y="349250"/>
          <p14:tracePt t="71488" x="11093450" y="374650"/>
          <p14:tracePt t="71496" x="11093450" y="412750"/>
          <p14:tracePt t="71512" x="11093450" y="452438"/>
          <p14:tracePt t="71527" x="11107738" y="542925"/>
          <p14:tracePt t="71545" x="11107738" y="633413"/>
          <p14:tracePt t="71561" x="11107738" y="671513"/>
          <p14:tracePt t="71578" x="11107738" y="774700"/>
          <p14:tracePt t="71594" x="11107738" y="839788"/>
          <p14:tracePt t="71611" x="11107738" y="865188"/>
          <p14:tracePt t="71614" x="11107738" y="903288"/>
          <p14:tracePt t="71628" x="11093450" y="942975"/>
          <p14:tracePt t="71644" x="11080750" y="993775"/>
          <p14:tracePt t="71662" x="11080750" y="1020763"/>
          <p14:tracePt t="71683" x="11080750" y="1033463"/>
          <p14:tracePt t="71713" x="11080750" y="1046163"/>
          <p14:tracePt t="71723" x="11080750" y="1058863"/>
          <p14:tracePt t="71742" x="11080750" y="1071563"/>
          <p14:tracePt t="71791" x="11080750" y="1084263"/>
          <p14:tracePt t="71874" x="11080750" y="1098550"/>
          <p14:tracePt t="71893" x="11080750" y="1111250"/>
          <p14:tracePt t="71967" x="11080750" y="1123950"/>
          <p14:tracePt t="72169" x="11068050" y="1123950"/>
          <p14:tracePt t="72204" x="11068050" y="1098550"/>
          <p14:tracePt t="72214" x="11068050" y="1084263"/>
          <p14:tracePt t="72229" x="11068050" y="1071563"/>
          <p14:tracePt t="72232" x="11055350" y="1033463"/>
          <p14:tracePt t="72245" x="11055350" y="1008063"/>
          <p14:tracePt t="72262" x="11029950" y="865188"/>
          <p14:tracePt t="72279" x="11017250" y="787400"/>
          <p14:tracePt t="72281" x="11004550" y="709613"/>
          <p14:tracePt t="72295" x="11004550" y="658813"/>
          <p14:tracePt t="72311" x="10990263" y="606425"/>
          <p14:tracePt t="72328" x="10990263" y="568325"/>
          <p14:tracePt t="72345" x="10990263" y="542925"/>
          <p14:tracePt t="72369" x="10990263" y="530225"/>
          <p14:tracePt t="72388" x="10990263" y="515938"/>
          <p14:tracePt t="72399" x="10990263" y="503238"/>
          <p14:tracePt t="72427" x="10990263" y="490538"/>
          <p14:tracePt t="72466" x="10990263" y="477838"/>
          <p14:tracePt t="72537" x="10990263" y="465138"/>
          <p14:tracePt t="72614" x="10990263" y="452438"/>
          <p14:tracePt t="72815" x="10990263" y="465138"/>
          <p14:tracePt t="72832" x="10990263" y="490538"/>
          <p14:tracePt t="72840" x="10990263" y="515938"/>
          <p14:tracePt t="72847" x="10990263" y="555625"/>
          <p14:tracePt t="72861" x="10990263" y="620713"/>
          <p14:tracePt t="72879" x="10977563" y="709613"/>
          <p14:tracePt t="72895" x="10977563" y="749300"/>
          <p14:tracePt t="72898" x="10977563" y="774700"/>
          <p14:tracePt t="72911" x="10977563" y="814388"/>
          <p14:tracePt t="72929" x="10964863" y="890588"/>
          <p14:tracePt t="72944" x="10964863" y="917575"/>
          <p14:tracePt t="72947" x="10964863" y="955675"/>
          <p14:tracePt t="72962" x="10964863" y="981075"/>
          <p14:tracePt t="72979" x="10952163" y="1046163"/>
          <p14:tracePt t="72996" x="10952163" y="1071563"/>
          <p14:tracePt t="73012" x="10952163" y="1084263"/>
          <p14:tracePt t="73029" x="10952163" y="1098550"/>
          <p14:tracePt t="73066" x="10952163" y="1111250"/>
          <p14:tracePt t="73154" x="10952163" y="1123950"/>
          <p14:tracePt t="73215" x="10939463" y="1123950"/>
          <p14:tracePt t="73312" x="10926763" y="1123950"/>
          <p14:tracePt t="73339" x="10914063" y="1123950"/>
          <p14:tracePt t="73369" x="10914063" y="1136650"/>
          <p14:tracePt t="73379" x="10899775" y="1136650"/>
          <p14:tracePt t="73397" x="10887075" y="1136650"/>
          <p14:tracePt t="73417" x="10861675" y="1149350"/>
          <p14:tracePt t="73427" x="10836275" y="1162050"/>
          <p14:tracePt t="73437" x="10809288" y="1187450"/>
          <p14:tracePt t="73447" x="10783888" y="1201738"/>
          <p14:tracePt t="73462" x="10733088" y="1239838"/>
          <p14:tracePt t="73478" x="10680700" y="1277938"/>
          <p14:tracePt t="73496" x="10629900" y="1317625"/>
          <p14:tracePt t="73512" x="10615613" y="1330325"/>
          <p14:tracePt t="73528" x="10590213" y="1343025"/>
          <p14:tracePt t="73545" x="10577513" y="1355725"/>
          <p14:tracePt t="73564" x="10564813" y="1368425"/>
          <p14:tracePt t="73583" x="10552113" y="1382713"/>
          <p14:tracePt t="73595" x="10539413" y="1395413"/>
          <p14:tracePt t="73612" x="10499725" y="1408113"/>
          <p14:tracePt t="73630" x="10487025" y="1433513"/>
          <p14:tracePt t="73633" x="10474325" y="1433513"/>
          <p14:tracePt t="73645" x="10461625" y="1446213"/>
          <p14:tracePt t="73672" x="10448925" y="1446213"/>
          <p14:tracePt t="73692" x="10448925" y="1458913"/>
          <p14:tracePt t="73864" x="10461625" y="1458913"/>
          <p14:tracePt t="73875" x="10499725" y="1446213"/>
          <p14:tracePt t="73884" x="10552113" y="1433513"/>
          <p14:tracePt t="73896" x="10602913" y="1408113"/>
          <p14:tracePt t="73899" x="10668000" y="1368425"/>
          <p14:tracePt t="73913" x="10720388" y="1343025"/>
          <p14:tracePt t="73929" x="10745788" y="1330325"/>
          <p14:tracePt t="73946" x="10771188" y="1317625"/>
          <p14:tracePt t="73966" x="10783888" y="1317625"/>
          <p14:tracePt t="74005" x="10783888" y="1304925"/>
          <p14:tracePt t="74025" x="10796588" y="1304925"/>
          <p14:tracePt t="74065" x="10796588" y="1292225"/>
          <p14:tracePt t="74103" x="10809288" y="1292225"/>
          <p14:tracePt t="74143" x="10823575" y="1292225"/>
          <p14:tracePt t="74161" x="10823575" y="1277938"/>
          <p14:tracePt t="74202" x="10836275" y="1277938"/>
          <p14:tracePt t="74240" x="10836275" y="1265238"/>
          <p14:tracePt t="74261" x="10848975" y="1265238"/>
          <p14:tracePt t="74409" x="10809288" y="1292225"/>
          <p14:tracePt t="74419" x="10783888" y="1304925"/>
          <p14:tracePt t="74429" x="10758488" y="1330325"/>
          <p14:tracePt t="74447" x="10706100" y="1355725"/>
          <p14:tracePt t="74466" x="10680700" y="1368425"/>
          <p14:tracePt t="74495" x="10668000" y="1368425"/>
          <p14:tracePt t="74505" x="10655300" y="1382713"/>
          <p14:tracePt t="74515" x="10615613" y="1408113"/>
          <p14:tracePt t="74529" x="10552113" y="1433513"/>
          <p14:tracePt t="74545" x="10358438" y="1562100"/>
          <p14:tracePt t="74562" x="10306050" y="1601788"/>
          <p14:tracePt t="74565" x="10280650" y="1601788"/>
          <p14:tracePt t="74579" x="10267950" y="1614488"/>
          <p14:tracePt t="74595" x="10255250" y="1627188"/>
          <p14:tracePt t="74613" x="10242550" y="1627188"/>
          <p14:tracePt t="74642" x="10242550" y="1639888"/>
          <p14:tracePt t="74669" x="10228263" y="1639888"/>
          <p14:tracePt t="74710" x="10215563" y="1639888"/>
          <p14:tracePt t="75148" x="10228263" y="1639888"/>
          <p14:tracePt t="75171" x="10242550" y="1627188"/>
          <p14:tracePt t="75181" x="10255250" y="1614488"/>
          <p14:tracePt t="75192" x="10267950" y="1614488"/>
          <p14:tracePt t="75201" x="10306050" y="1589088"/>
          <p14:tracePt t="75213" x="10331450" y="1576388"/>
          <p14:tracePt t="75231" x="10409238" y="1511300"/>
          <p14:tracePt t="75246" x="10474325" y="1485900"/>
          <p14:tracePt t="75263" x="10615613" y="1368425"/>
          <p14:tracePt t="75279" x="10874375" y="1201738"/>
          <p14:tracePt t="75296" x="11042650" y="1084263"/>
          <p14:tracePt t="75299" x="11171238" y="1008063"/>
          <p14:tracePt t="75313" x="11261725" y="955675"/>
          <p14:tracePt t="75329" x="11339513" y="903288"/>
          <p14:tracePt t="75346" x="11352213" y="890588"/>
          <p14:tracePt t="75349" x="11364913" y="877888"/>
          <p14:tracePt t="75379" x="11377613" y="877888"/>
          <p14:tracePt t="75407" x="11391900" y="865188"/>
          <p14:tracePt t="75487" x="11404600" y="865188"/>
          <p14:tracePt t="75667" x="11404600" y="877888"/>
          <p14:tracePt t="75682" x="11404600" y="890588"/>
          <p14:tracePt t="75691" x="11404600" y="903288"/>
          <p14:tracePt t="75701" x="11404600" y="917575"/>
          <p14:tracePt t="75718" x="11417300" y="930275"/>
          <p14:tracePt t="75729" x="11417300" y="942975"/>
          <p14:tracePt t="75732" x="11417300" y="955675"/>
          <p14:tracePt t="75747" x="11430000" y="968375"/>
          <p14:tracePt t="75750" x="11455400" y="993775"/>
          <p14:tracePt t="75763" x="11468100" y="1020763"/>
          <p14:tracePt t="75780" x="11520488" y="1071563"/>
          <p14:tracePt t="75797" x="11545888" y="1098550"/>
          <p14:tracePt t="75800" x="11571288" y="1123950"/>
          <p14:tracePt t="75813" x="11585575" y="1149350"/>
          <p14:tracePt t="75829" x="11636375" y="1187450"/>
          <p14:tracePt t="75847" x="11676063" y="1227138"/>
          <p14:tracePt t="75863" x="11701463" y="1252538"/>
          <p14:tracePt t="75880" x="11752263" y="1304925"/>
          <p14:tracePt t="75897" x="11791950" y="1355725"/>
          <p14:tracePt t="75914" x="11817350" y="1368425"/>
          <p14:tracePt t="75917" x="11830050" y="1395413"/>
          <p14:tracePt t="75929" x="11855450" y="1408113"/>
          <p14:tracePt t="75946" x="11855450" y="1433513"/>
          <p14:tracePt t="75964" x="11869738" y="1446213"/>
          <p14:tracePt t="75985" x="11869738" y="1458913"/>
          <p14:tracePt t="75996" x="11882438" y="1458913"/>
          <p14:tracePt t="76013" x="11895138" y="1471613"/>
          <p14:tracePt t="76045" x="11895138" y="1485900"/>
          <p14:tracePt t="76065" x="11895138" y="1498600"/>
          <p14:tracePt t="76075" x="11907838" y="1498600"/>
          <p14:tracePt t="76093" x="11907838" y="1511300"/>
          <p14:tracePt t="76152" x="11907838" y="1524000"/>
          <p14:tracePt t="76362" x="11882438" y="1524000"/>
          <p14:tracePt t="76372" x="11842750" y="1511300"/>
          <p14:tracePt t="76380" x="11804650" y="1511300"/>
          <p14:tracePt t="76397" x="11752263" y="1498600"/>
          <p14:tracePt t="76400" x="11688763" y="1471613"/>
          <p14:tracePt t="76414" x="11661775" y="1458913"/>
          <p14:tracePt t="76416" x="11623675" y="1446213"/>
          <p14:tracePt t="76430" x="11598275" y="1446213"/>
          <p14:tracePt t="76447" x="11520488" y="1408113"/>
          <p14:tracePt t="76464" x="11495088" y="1395413"/>
          <p14:tracePt t="76466" x="11482388" y="1368425"/>
          <p14:tracePt t="76480" x="11455400" y="1368425"/>
          <p14:tracePt t="76496" x="11430000" y="1355725"/>
          <p14:tracePt t="76513" x="11417300" y="1343025"/>
          <p14:tracePt t="76515" x="11391900" y="1317625"/>
          <p14:tracePt t="76530" x="11364913" y="1317625"/>
          <p14:tracePt t="76547" x="11274425" y="1277938"/>
          <p14:tracePt t="76564" x="11183938" y="1239838"/>
          <p14:tracePt t="76581" x="11158538" y="1227138"/>
          <p14:tracePt t="76584" x="11145838" y="1227138"/>
          <p14:tracePt t="76597" x="11133138" y="1227138"/>
          <p14:tracePt t="76614" x="11120438" y="1201738"/>
          <p14:tracePt t="76641" x="11107738" y="1201738"/>
          <p14:tracePt t="76662" x="11093450" y="1201738"/>
          <p14:tracePt t="76671" x="11093450" y="1187450"/>
          <p14:tracePt t="76703" x="11080750" y="1187450"/>
          <p14:tracePt t="76749" x="11068050" y="1174750"/>
          <p14:tracePt t="76808" x="11055350" y="1174750"/>
          <p14:tracePt t="76818" x="11042650" y="1174750"/>
          <p14:tracePt t="76830" x="11029950" y="1174750"/>
          <p14:tracePt t="76847" x="10990263" y="1174750"/>
          <p14:tracePt t="76863" x="10964863" y="1187450"/>
          <p14:tracePt t="76880" x="10926763" y="1187450"/>
          <p14:tracePt t="76897" x="10899775" y="1201738"/>
          <p14:tracePt t="76913" x="10899775" y="1214438"/>
          <p14:tracePt t="76930" x="10836275" y="1239838"/>
          <p14:tracePt t="76947" x="10655300" y="1330325"/>
          <p14:tracePt t="76965" x="10552113" y="1395413"/>
          <p14:tracePt t="76968" x="10461625" y="1446213"/>
          <p14:tracePt t="76981" x="10421938" y="1458913"/>
          <p14:tracePt t="76998" x="10358438" y="1498600"/>
          <p14:tracePt t="77014" x="10331450" y="1511300"/>
          <p14:tracePt t="77031" x="10331450" y="1524000"/>
          <p14:tracePt t="77047" x="10318750" y="1524000"/>
          <p14:tracePt t="77064" x="10293350" y="1536700"/>
          <p14:tracePt t="77081" x="10280650" y="1549400"/>
          <p14:tracePt t="77084" x="10255250" y="1549400"/>
          <p14:tracePt t="77098" x="10215563" y="1576388"/>
          <p14:tracePt t="77114" x="10152063" y="1601788"/>
          <p14:tracePt t="77131" x="10125075" y="1614488"/>
          <p14:tracePt t="77163" x="10112375" y="1627188"/>
          <p14:tracePt t="77221" x="10099675" y="1627188"/>
          <p14:tracePt t="77233" x="10099675" y="1639888"/>
          <p14:tracePt t="77242" x="10086975" y="1639888"/>
          <p14:tracePt t="77259" x="10074275" y="1639888"/>
          <p14:tracePt t="77289" x="10074275" y="1652588"/>
          <p14:tracePt t="77308" x="10061575" y="1652588"/>
          <p14:tracePt t="77562" x="10086975" y="1639888"/>
          <p14:tracePt t="77572" x="10125075" y="1614488"/>
          <p14:tracePt t="77583" x="10242550" y="1562100"/>
          <p14:tracePt t="77598" x="10345738" y="1511300"/>
          <p14:tracePt t="77614" x="10526713" y="1408113"/>
          <p14:tracePt t="77632" x="10590213" y="1355725"/>
          <p14:tracePt t="77648" x="10615613" y="1343025"/>
          <p14:tracePt t="77652" x="10642600" y="1317625"/>
          <p14:tracePt t="77665" x="10668000" y="1292225"/>
          <p14:tracePt t="77681" x="10771188" y="1201738"/>
          <p14:tracePt t="77697" x="10823575" y="1149350"/>
          <p14:tracePt t="77700" x="10914063" y="1046163"/>
          <p14:tracePt t="77714" x="11004550" y="968375"/>
          <p14:tracePt t="77731" x="11120438" y="852488"/>
          <p14:tracePt t="77747" x="11171238" y="814388"/>
          <p14:tracePt t="77764" x="11198225" y="774700"/>
          <p14:tracePt t="77782" x="11210925" y="736600"/>
          <p14:tracePt t="77798" x="11223625" y="709613"/>
          <p14:tracePt t="77814" x="11223625" y="684213"/>
          <p14:tracePt t="77830" x="11223625" y="658813"/>
          <p14:tracePt t="77848" x="11223625" y="620713"/>
          <p14:tracePt t="77864" x="11236325" y="606425"/>
          <p14:tracePt t="77868" x="11236325" y="593725"/>
          <p14:tracePt t="77880" x="11236325" y="581025"/>
          <p14:tracePt t="77898" x="11236325" y="555625"/>
          <p14:tracePt t="77914" x="11236325" y="530225"/>
          <p14:tracePt t="77918" x="11236325" y="515938"/>
          <p14:tracePt t="77930" x="11236325" y="490538"/>
          <p14:tracePt t="77948" x="11236325" y="425450"/>
          <p14:tracePt t="77965" x="11223625" y="387350"/>
          <p14:tracePt t="77980" x="11210925" y="374650"/>
          <p14:tracePt t="77998" x="11210925" y="349250"/>
          <p14:tracePt t="78015" x="11198225" y="336550"/>
          <p14:tracePt t="78031" x="11198225" y="322263"/>
          <p14:tracePt t="78034" x="11183938" y="309563"/>
          <p14:tracePt t="78053" x="11183938" y="296863"/>
          <p14:tracePt t="78073" x="11171238" y="284163"/>
          <p14:tracePt t="78093" x="11171238" y="271463"/>
          <p14:tracePt t="78102" x="11158538" y="271463"/>
          <p14:tracePt t="78121" x="11158538" y="258763"/>
          <p14:tracePt t="78131" x="11145838" y="246063"/>
          <p14:tracePt t="78151" x="11133138" y="246063"/>
          <p14:tracePt t="78165" x="11133138" y="231775"/>
          <p14:tracePt t="78318" x="11133138" y="258763"/>
          <p14:tracePt t="78330" x="11133138" y="296863"/>
          <p14:tracePt t="78339" x="11133138" y="412750"/>
          <p14:tracePt t="78350" x="11133138" y="477838"/>
          <p14:tracePt t="78365" x="11133138" y="530225"/>
          <p14:tracePt t="78369" x="11120438" y="593725"/>
          <p14:tracePt t="78382" x="11120438" y="620713"/>
          <p14:tracePt t="78398" x="11107738" y="684213"/>
          <p14:tracePt t="78415" x="11107738" y="749300"/>
          <p14:tracePt t="78441" x="11093450" y="839788"/>
          <p14:tracePt t="78451" x="11080750" y="917575"/>
          <p14:tracePt t="78474" x="10964863" y="1123950"/>
          <p14:tracePt t="78479" x="10887075" y="1265238"/>
          <p14:tracePt t="78483" x="10783888" y="1395413"/>
          <p14:tracePt t="78494" x="10720388" y="1485900"/>
          <p14:tracePt t="78504" x="10668000" y="1549400"/>
          <p14:tracePt t="78514" x="10629900" y="1601788"/>
          <p14:tracePt t="78537" x="10615613" y="1614488"/>
          <p14:tracePt t="78557" x="10602913" y="1627188"/>
          <p14:tracePt t="78610" x="10602913" y="1639888"/>
          <p14:tracePt t="78623" x="10590213" y="1652588"/>
          <p14:tracePt t="78650" x="10577513" y="1652588"/>
          <p14:tracePt t="78656" x="10526713" y="1679575"/>
          <p14:tracePt t="78666" x="10499725" y="1692275"/>
          <p14:tracePt t="78689" x="10448925" y="1730375"/>
          <p14:tracePt t="78693" x="10421938" y="1730375"/>
          <p14:tracePt t="78710" x="10409238" y="1743075"/>
          <p14:tracePt t="78748" x="10396538" y="1743075"/>
          <p14:tracePt t="78760" x="10383838" y="1743075"/>
          <p14:tracePt t="78965" x="10396538" y="1730375"/>
          <p14:tracePt t="78977" x="10461625" y="1665288"/>
          <p14:tracePt t="78985" x="10512425" y="1627188"/>
          <p14:tracePt t="78991" x="10552113" y="1562100"/>
          <p14:tracePt t="79002" x="10602913" y="1511300"/>
          <p14:tracePt t="79006" x="10642600" y="1446213"/>
          <p14:tracePt t="79017" x="10668000" y="1420813"/>
          <p14:tracePt t="79032" x="10693400" y="1395413"/>
          <p14:tracePt t="79035" x="10706100" y="1368425"/>
          <p14:tracePt t="79048" x="10720388" y="1355725"/>
          <p14:tracePt t="79064" x="10733088" y="1330325"/>
          <p14:tracePt t="79082" x="10745788" y="1292225"/>
          <p14:tracePt t="79086" x="10758488" y="1265238"/>
          <p14:tracePt t="79099" x="10771188" y="1239838"/>
          <p14:tracePt t="79102" x="10783888" y="1214438"/>
          <p14:tracePt t="79115" x="10796588" y="1174750"/>
          <p14:tracePt t="79132" x="10836275" y="1123950"/>
          <p14:tracePt t="79148" x="10848975" y="1084263"/>
          <p14:tracePt t="79152" x="10874375" y="1058863"/>
          <p14:tracePt t="79165" x="10874375" y="1020763"/>
          <p14:tracePt t="79182" x="10899775" y="981075"/>
          <p14:tracePt t="79199" x="10899775" y="955675"/>
          <p14:tracePt t="79216" x="10899775" y="942975"/>
          <p14:tracePt t="79220" x="10899775" y="917575"/>
          <p14:tracePt t="79232" x="10914063" y="903288"/>
          <p14:tracePt t="79259" x="10914063" y="890588"/>
          <p14:tracePt t="79268" x="10914063" y="877888"/>
          <p14:tracePt t="79288" x="10914063" y="865188"/>
          <p14:tracePt t="79309" x="10914063" y="852488"/>
          <p14:tracePt t="79331" x="10914063" y="839788"/>
          <p14:tracePt t="79339" x="10914063" y="827088"/>
          <p14:tracePt t="79356" x="10914063" y="814388"/>
          <p14:tracePt t="79375" x="10914063" y="800100"/>
          <p14:tracePt t="79415" x="10914063" y="774700"/>
          <p14:tracePt t="79427" x="10914063" y="762000"/>
          <p14:tracePt t="79433" x="10914063" y="749300"/>
          <p14:tracePt t="79453" x="10914063" y="736600"/>
          <p14:tracePt t="79466" x="10914063" y="723900"/>
          <p14:tracePt t="79518" x="10914063" y="709613"/>
          <p14:tracePt t="79547" x="10926763" y="709613"/>
          <p14:tracePt t="79628" x="10939463" y="709613"/>
          <p14:tracePt t="79645" x="10952163" y="736600"/>
          <p14:tracePt t="79654" x="10964863" y="774700"/>
          <p14:tracePt t="79661" x="10964863" y="787400"/>
          <p14:tracePt t="79671" x="10964863" y="814388"/>
          <p14:tracePt t="79682" x="10964863" y="839788"/>
          <p14:tracePt t="79698" x="10964863" y="852488"/>
          <p14:tracePt t="79701" x="10977563" y="865188"/>
          <p14:tracePt t="79715" x="10977563" y="890588"/>
          <p14:tracePt t="79731" x="10990263" y="930275"/>
          <p14:tracePt t="79748" x="10990263" y="942975"/>
          <p14:tracePt t="79751" x="10990263" y="968375"/>
          <p14:tracePt t="79769" x="10990263" y="993775"/>
          <p14:tracePt t="79787" x="10990263" y="1008063"/>
          <p14:tracePt t="79817" x="10990263" y="1020763"/>
          <p14:tracePt t="79837" x="10990263" y="1033463"/>
          <p14:tracePt t="79856" x="10990263" y="1046163"/>
          <p14:tracePt t="79866" x="10990263" y="1058863"/>
          <p14:tracePt t="79886" x="10990263" y="1071563"/>
          <p14:tracePt t="79906" x="10990263" y="1084263"/>
          <p14:tracePt t="79922" x="10990263" y="1098550"/>
          <p14:tracePt t="79928" x="10990263" y="1123950"/>
          <p14:tracePt t="79935" x="10977563" y="1136650"/>
          <p14:tracePt t="79948" x="10964863" y="1136650"/>
          <p14:tracePt t="79966" x="10952163" y="1162050"/>
          <p14:tracePt t="79983" x="10939463" y="1174750"/>
          <p14:tracePt t="80003" x="10926763" y="1187450"/>
          <p14:tracePt t="80022" x="10926763" y="1201738"/>
          <p14:tracePt t="80033" x="10914063" y="1201738"/>
          <p14:tracePt t="80049" x="10914063" y="1214438"/>
          <p14:tracePt t="80064" x="10874375" y="1252538"/>
          <p14:tracePt t="80082" x="10720388" y="1368425"/>
          <p14:tracePt t="80098" x="10655300" y="1420813"/>
          <p14:tracePt t="80115" x="10539413" y="1498600"/>
          <p14:tracePt t="80132" x="10474325" y="1536700"/>
          <p14:tracePt t="80148" x="10448925" y="1562100"/>
          <p14:tracePt t="80165" x="10436225" y="1576388"/>
          <p14:tracePt t="80182" x="10421938" y="1589088"/>
          <p14:tracePt t="80199" x="10409238" y="1589088"/>
          <p14:tracePt t="80218" x="10396538" y="1601788"/>
          <p14:tracePt t="80231" x="10383838" y="1601788"/>
          <p14:tracePt t="80249" x="10358438" y="1614488"/>
          <p14:tracePt t="80281" x="10345738" y="1614488"/>
          <p14:tracePt t="80287" x="10345738" y="1627188"/>
          <p14:tracePt t="80298" x="10331450" y="1627188"/>
          <p14:tracePt t="80422" x="10345738" y="1627188"/>
          <p14:tracePt t="80432" x="10358438" y="1614488"/>
          <p14:tracePt t="80439" x="10383838" y="1601788"/>
          <p14:tracePt t="80448" x="10421938" y="1562100"/>
          <p14:tracePt t="80466" x="10448925" y="1549400"/>
          <p14:tracePt t="80482" x="10461625" y="1536700"/>
          <p14:tracePt t="80499" x="10461625" y="1524000"/>
          <p14:tracePt t="80515" x="10474325" y="1524000"/>
          <p14:tracePt t="80532" x="10487025" y="1511300"/>
          <p14:tracePt t="80548" x="10499725" y="1498600"/>
          <p14:tracePt t="80564" x="10499725" y="1485900"/>
          <p14:tracePt t="80583" x="10512425" y="1485900"/>
          <p14:tracePt t="80598" x="10512425" y="1471613"/>
          <p14:tracePt t="80650" x="10526713" y="1471613"/>
          <p14:tracePt t="80763" x="10512425" y="1471613"/>
          <p14:tracePt t="80776" x="10487025" y="1471613"/>
          <p14:tracePt t="80787" x="10474325" y="1471613"/>
          <p14:tracePt t="80798" x="10461625" y="1485900"/>
          <p14:tracePt t="80816" x="10448925" y="1485900"/>
          <p14:tracePt t="80836" x="10448925" y="1498600"/>
          <p14:tracePt t="80848" x="10436225" y="1498600"/>
          <p14:tracePt t="81011" x="10487025" y="1485900"/>
          <p14:tracePt t="81022" x="10552113" y="1458913"/>
          <p14:tracePt t="81025" x="10602913" y="1433513"/>
          <p14:tracePt t="81033" x="10642600" y="1420813"/>
          <p14:tracePt t="81049" x="10668000" y="1408113"/>
          <p14:tracePt t="81065" x="10733088" y="1382713"/>
          <p14:tracePt t="81083" x="10783888" y="1355725"/>
          <p14:tracePt t="81099" x="10809288" y="1330325"/>
          <p14:tracePt t="81116" x="10874375" y="1292225"/>
          <p14:tracePt t="81132" x="10887075" y="1277938"/>
          <p14:tracePt t="81149" x="10899775" y="1265238"/>
          <p14:tracePt t="81166" x="10914063" y="1265238"/>
          <p14:tracePt t="81184" x="10914063" y="1252538"/>
          <p14:tracePt t="81228" x="10926763" y="1252538"/>
          <p14:tracePt t="81239" x="10926763" y="1239838"/>
          <p14:tracePt t="81298" x="10939463" y="1227138"/>
          <p14:tracePt t="81427" x="10952163" y="1227138"/>
          <p14:tracePt t="81448" x="10952163" y="1214438"/>
          <p14:tracePt t="81464" x="10952163" y="1201738"/>
          <p14:tracePt t="81473" x="10952163" y="1187450"/>
          <p14:tracePt t="81483" x="10952163" y="1174750"/>
          <p14:tracePt t="81499" x="10952163" y="1149350"/>
          <p14:tracePt t="81516" x="10952163" y="1084263"/>
          <p14:tracePt t="81533" x="10964863" y="1033463"/>
          <p14:tracePt t="81549" x="10964863" y="1008063"/>
          <p14:tracePt t="81552" x="10977563" y="968375"/>
          <p14:tracePt t="81566" x="10977563" y="955675"/>
          <p14:tracePt t="81582" x="10977563" y="930275"/>
          <p14:tracePt t="81599" x="10977563" y="903288"/>
          <p14:tracePt t="81616" x="10977563" y="890588"/>
          <p14:tracePt t="81632" x="10977563" y="865188"/>
          <p14:tracePt t="81649" x="10977563" y="852488"/>
          <p14:tracePt t="81804" x="10977563" y="865188"/>
          <p14:tracePt t="81816" x="10990263" y="877888"/>
          <p14:tracePt t="81819" x="10990263" y="917575"/>
          <p14:tracePt t="81826" x="11004550" y="942975"/>
          <p14:tracePt t="81835" x="11004550" y="981075"/>
          <p14:tracePt t="81849" x="11004550" y="1008063"/>
          <p14:tracePt t="81866" x="11042650" y="1111250"/>
          <p14:tracePt t="81883" x="11042650" y="1149350"/>
          <p14:tracePt t="81886" x="11055350" y="1187450"/>
          <p14:tracePt t="81900" x="11068050" y="1227138"/>
          <p14:tracePt t="81915" x="11068050" y="1252538"/>
          <p14:tracePt t="81918" x="11080750" y="1292225"/>
          <p14:tracePt t="81933" x="11093450" y="1330325"/>
          <p14:tracePt t="81949" x="11093450" y="1343025"/>
          <p14:tracePt t="81965" x="11107738" y="1355725"/>
          <p14:tracePt t="81982" x="11120438" y="1382713"/>
          <p14:tracePt t="82000" x="11120438" y="1395413"/>
          <p14:tracePt t="82016" x="11133138" y="1420813"/>
          <p14:tracePt t="82032" x="11133138" y="1433513"/>
          <p14:tracePt t="82049" x="11133138" y="1446213"/>
          <p14:tracePt t="82065" x="11145838" y="1446213"/>
          <p14:tracePt t="82083" x="11145838" y="1458913"/>
          <p14:tracePt t="82101" x="11145838" y="1471613"/>
          <p14:tracePt t="82142" x="11158538" y="1471613"/>
          <p14:tracePt t="82189" x="11158538" y="1485900"/>
          <p14:tracePt t="82790" x="11158538" y="1471613"/>
          <p14:tracePt t="82801" x="11145838" y="1458913"/>
          <p14:tracePt t="82808" x="11133138" y="1433513"/>
          <p14:tracePt t="82817" x="11120438" y="1382713"/>
          <p14:tracePt t="82832" x="11107738" y="1355725"/>
          <p14:tracePt t="82850" x="11080750" y="1277938"/>
          <p14:tracePt t="82867" x="11080750" y="1239838"/>
          <p14:tracePt t="82884" x="11080750" y="1214438"/>
          <p14:tracePt t="82900" x="11068050" y="1201738"/>
          <p14:tracePt t="82916" x="11068050" y="1187450"/>
          <p14:tracePt t="82934" x="11068050" y="1174750"/>
          <p14:tracePt t="82949" x="11068050" y="1162050"/>
          <p14:tracePt t="82966" x="11068050" y="1136650"/>
          <p14:tracePt t="82984" x="11068050" y="1111250"/>
          <p14:tracePt t="83004" x="11068050" y="1098550"/>
          <p14:tracePt t="83016" x="11068050" y="1084263"/>
          <p14:tracePt t="83041" x="11068050" y="1071563"/>
          <p14:tracePt t="83100" x="11068050" y="1058863"/>
          <p14:tracePt t="83326" x="11055350" y="1058863"/>
          <p14:tracePt t="83346" x="11029950" y="1058863"/>
          <p14:tracePt t="83356" x="11004550" y="1058863"/>
          <p14:tracePt t="83367" x="10964863" y="1071563"/>
          <p14:tracePt t="83384" x="10899775" y="1098550"/>
          <p14:tracePt t="83400" x="10874375" y="1098550"/>
          <p14:tracePt t="83417" x="10836275" y="1098550"/>
          <p14:tracePt t="83433" x="10823575" y="1098550"/>
          <p14:tracePt t="83450" x="10809288" y="1098550"/>
          <p14:tracePt t="83467" x="10796588" y="1098550"/>
          <p14:tracePt t="83483" x="10783888" y="1098550"/>
          <p14:tracePt t="83513" x="10771188" y="1098550"/>
          <p14:tracePt t="83571" x="10771188" y="1084263"/>
          <p14:tracePt t="83631" x="10771188" y="1071563"/>
          <p14:tracePt t="83687" x="10796588" y="1071563"/>
          <p14:tracePt t="83697" x="10836275" y="1071563"/>
          <p14:tracePt t="83701" x="10874375" y="1071563"/>
          <p14:tracePt t="83710" x="10926763" y="1058863"/>
          <p14:tracePt t="83718" x="10977563" y="1058863"/>
          <p14:tracePt t="83734" x="11004550" y="1058863"/>
          <p14:tracePt t="83750" x="11055350" y="1058863"/>
          <p14:tracePt t="83767" x="11068050" y="1058863"/>
          <p14:tracePt t="83787" x="11080750" y="1058863"/>
          <p14:tracePt t="83825" x="11093450" y="1058863"/>
          <p14:tracePt t="83857" x="11107738" y="1058863"/>
          <p14:tracePt t="83937" x="11107738" y="1071563"/>
          <p14:tracePt t="84003" x="11107738" y="1084263"/>
          <p14:tracePt t="84033" x="11093450" y="1084263"/>
          <p14:tracePt t="84042" x="11068050" y="1084263"/>
          <p14:tracePt t="84051" x="11055350" y="1098550"/>
          <p14:tracePt t="84067" x="11042650" y="1098550"/>
          <p14:tracePt t="84084" x="11017250" y="1098550"/>
          <p14:tracePt t="84100" x="11004550" y="1098550"/>
          <p14:tracePt t="84117" x="10990263" y="1098550"/>
          <p14:tracePt t="84134" x="10977563" y="1098550"/>
          <p14:tracePt t="84240" x="10977563" y="1084263"/>
          <p14:tracePt t="84257" x="10990263" y="1084263"/>
          <p14:tracePt t="84267" x="11004550" y="1084263"/>
          <p14:tracePt t="84276" x="11017250" y="1084263"/>
          <p14:tracePt t="84287" x="11029950" y="1084263"/>
          <p14:tracePt t="84300" x="11042650" y="1084263"/>
          <p14:tracePt t="84317" x="11055350" y="1084263"/>
          <p14:tracePt t="84334" x="11068050" y="1084263"/>
          <p14:tracePt t="84366" x="11080750" y="1084263"/>
          <p14:tracePt t="86143" x="11080750" y="1098550"/>
          <p14:tracePt t="86169" x="11080750" y="1111250"/>
          <p14:tracePt t="86213" x="11068050" y="1123950"/>
          <p14:tracePt t="86257" x="11068050" y="1136650"/>
          <p14:tracePt t="86276" x="11068050" y="1149350"/>
          <p14:tracePt t="86298" x="11055350" y="1149350"/>
          <p14:tracePt t="86325" x="11055350" y="1162050"/>
          <p14:tracePt t="86404" x="11055350" y="1174750"/>
          <p14:tracePt t="86490" x="11055350" y="1187450"/>
          <p14:tracePt t="86592" x="11055350" y="1201738"/>
          <p14:tracePt t="86620" x="11055350" y="1214438"/>
          <p14:tracePt t="86651" x="11055350" y="1227138"/>
          <p14:tracePt t="86678" x="11055350" y="1239838"/>
          <p14:tracePt t="86738" x="11055350" y="1252538"/>
          <p14:tracePt t="86777" x="11055350" y="1265238"/>
          <p14:tracePt t="86991" x="11055350" y="1252538"/>
          <p14:tracePt t="87011" x="11055350" y="1239838"/>
          <p14:tracePt t="87031" x="11055350" y="1227138"/>
          <p14:tracePt t="87050" x="11055350" y="1214438"/>
          <p14:tracePt t="87060" x="11055350" y="1201738"/>
          <p14:tracePt t="87081" x="11055350" y="1187450"/>
          <p14:tracePt t="87119" x="11055350" y="1174750"/>
          <p14:tracePt t="87150" x="11042650" y="1162050"/>
          <p14:tracePt t="87178" x="11042650" y="1149350"/>
          <p14:tracePt t="87188" x="11042650" y="1136650"/>
          <p14:tracePt t="87246" x="11042650" y="1123950"/>
          <p14:tracePt t="87930" x="11029950" y="1111250"/>
          <p14:tracePt t="87982" x="11029950" y="1098550"/>
          <p14:tracePt t="87992" x="11029950" y="1084263"/>
          <p14:tracePt t="88001" x="11029950" y="1071563"/>
          <p14:tracePt t="88019" x="11017250" y="1046163"/>
          <p14:tracePt t="88022" x="11017250" y="1033463"/>
          <p14:tracePt t="88036" x="11004550" y="1008063"/>
          <p14:tracePt t="88052" x="11004550" y="930275"/>
          <p14:tracePt t="88069" x="11004550" y="917575"/>
          <p14:tracePt t="88072" x="11004550" y="903288"/>
          <p14:tracePt t="88087" x="11004550" y="890588"/>
          <p14:tracePt t="88101" x="11004550" y="877888"/>
          <p14:tracePt t="88119" x="11004550" y="865188"/>
          <p14:tracePt t="88149" x="11004550" y="852488"/>
          <p14:tracePt t="88439" x="11004550" y="839788"/>
          <p14:tracePt t="88451" x="10990263" y="827088"/>
          <p14:tracePt t="88455" x="10990263" y="800100"/>
          <p14:tracePt t="88463" x="10977563" y="787400"/>
          <p14:tracePt t="88481" x="10977563" y="762000"/>
          <p14:tracePt t="88492" x="10977563" y="749300"/>
          <p14:tracePt t="88503" x="10977563" y="709613"/>
          <p14:tracePt t="88519" x="10964863" y="671513"/>
          <p14:tracePt t="88522" x="10964863" y="606425"/>
          <p14:tracePt t="88536" x="10964863" y="542925"/>
          <p14:tracePt t="88553" x="10952163" y="439738"/>
          <p14:tracePt t="88570" x="10952163" y="387350"/>
          <p14:tracePt t="88586" x="10952163" y="374650"/>
          <p14:tracePt t="88603" x="10952163" y="361950"/>
          <p14:tracePt t="88619" x="10952163" y="349250"/>
          <p14:tracePt t="88658" x="10952163" y="336550"/>
          <p14:tracePt t="88867" x="10952163" y="361950"/>
          <p14:tracePt t="88877" x="10952163" y="374650"/>
          <p14:tracePt t="88887" x="10964863" y="400050"/>
          <p14:tracePt t="88903" x="10990263" y="477838"/>
          <p14:tracePt t="88920" x="11004550" y="515938"/>
          <p14:tracePt t="88923" x="11017250" y="542925"/>
          <p14:tracePt t="88936" x="11029950" y="568325"/>
          <p14:tracePt t="88952" x="11029950" y="620713"/>
          <p14:tracePt t="88970" x="11029950" y="633413"/>
          <p14:tracePt t="88973" x="11042650" y="646113"/>
          <p14:tracePt t="88986" x="11042650" y="684213"/>
          <p14:tracePt t="89002" x="11042650" y="736600"/>
          <p14:tracePt t="89020" x="11055350" y="774700"/>
          <p14:tracePt t="89036" x="11055350" y="800100"/>
          <p14:tracePt t="89053" x="11055350" y="839788"/>
          <p14:tracePt t="89070" x="11055350" y="877888"/>
          <p14:tracePt t="89086" x="11055350" y="903288"/>
          <p14:tracePt t="89104" x="11055350" y="930275"/>
          <p14:tracePt t="89120" x="11055350" y="955675"/>
          <p14:tracePt t="89136" x="11055350" y="968375"/>
          <p14:tracePt t="89157" x="11055350" y="981075"/>
          <p14:tracePt t="89177" x="11068050" y="993775"/>
          <p14:tracePt t="89197" x="11068050" y="1008063"/>
          <p14:tracePt t="89206" x="11068050" y="1020763"/>
          <p14:tracePt t="89226" x="11068050" y="1033463"/>
          <p14:tracePt t="89256" x="11068050" y="1046163"/>
          <p14:tracePt t="89277" x="11068050" y="1058863"/>
          <p14:tracePt t="89288" x="11068050" y="1071563"/>
          <p14:tracePt t="89315" x="11068050" y="1084263"/>
          <p14:tracePt t="89325" x="11080750" y="1098550"/>
          <p14:tracePt t="89336" x="11080750" y="1111250"/>
          <p14:tracePt t="89353" x="11080750" y="1136650"/>
          <p14:tracePt t="89369" x="11080750" y="1162050"/>
          <p14:tracePt t="89386" x="11080750" y="1187450"/>
          <p14:tracePt t="89403" x="11080750" y="1214438"/>
          <p14:tracePt t="89422" x="11080750" y="1227138"/>
          <p14:tracePt t="89442" x="11080750" y="1252538"/>
          <p14:tracePt t="89453" x="11080750" y="1265238"/>
          <p14:tracePt t="89470" x="11080750" y="1277938"/>
          <p14:tracePt t="89486" x="11080750" y="1304925"/>
          <p14:tracePt t="89503" x="11080750" y="1343025"/>
          <p14:tracePt t="89521" x="11080750" y="1355725"/>
          <p14:tracePt t="89536" x="11068050" y="1355725"/>
          <p14:tracePt t="89552" x="11068050" y="1382713"/>
          <p14:tracePt t="89570" x="11068050" y="1395413"/>
          <p14:tracePt t="89600" x="11068050" y="1408113"/>
          <p14:tracePt t="94344" x="11068050" y="1382713"/>
          <p14:tracePt t="94356" x="11068050" y="1368425"/>
          <p14:tracePt t="94363" x="11068050" y="1355725"/>
          <p14:tracePt t="94384" x="11068050" y="1343025"/>
          <p14:tracePt t="94403" x="11068050" y="1330325"/>
          <p14:tracePt t="94432" x="11068050" y="1317625"/>
          <p14:tracePt t="94442" x="11068050" y="1304925"/>
          <p14:tracePt t="94455" x="11068050" y="1292225"/>
          <p14:tracePt t="94471" x="11068050" y="1277938"/>
          <p14:tracePt t="94474" x="11068050" y="1265238"/>
          <p14:tracePt t="94489" x="11068050" y="1239838"/>
          <p14:tracePt t="94505" x="11068050" y="1227138"/>
          <p14:tracePt t="94522" x="11068050" y="1214438"/>
          <p14:tracePt t="94540" x="11068050" y="1201738"/>
          <p14:tracePt t="94560" x="11068050" y="1187450"/>
          <p14:tracePt t="94579" x="11068050" y="1174750"/>
          <p14:tracePt t="94598" x="11068050" y="1162050"/>
          <p14:tracePt t="94618" x="11068050" y="1149350"/>
          <p14:tracePt t="94628" x="11068050" y="1136650"/>
          <p14:tracePt t="94647" x="11068050" y="1123950"/>
          <p14:tracePt t="94667" x="11068050" y="1111250"/>
          <p14:tracePt t="94716" x="11068050" y="1098550"/>
          <p14:tracePt t="94746" x="11068050" y="1084263"/>
          <p14:tracePt t="94756" x="11055350" y="1084263"/>
          <p14:tracePt t="94999" x="11042650" y="1084263"/>
          <p14:tracePt t="95109" x="11042650" y="1071563"/>
          <p14:tracePt t="95168" x="11042650" y="1058863"/>
          <p14:tracePt t="95178" x="11042650" y="1046163"/>
          <p14:tracePt t="95188" x="11042650" y="1033463"/>
          <p14:tracePt t="95206" x="11042650" y="993775"/>
          <p14:tracePt t="95209" x="11042650" y="968375"/>
          <p14:tracePt t="95222" x="11042650" y="942975"/>
          <p14:tracePt t="95238" x="11042650" y="930275"/>
          <p14:tracePt t="95256" x="11042650" y="903288"/>
          <p14:tracePt t="95286" x="11029950" y="890588"/>
          <p14:tracePt t="95304" x="11029950" y="877888"/>
          <p14:tracePt t="95315" x="11029950" y="865188"/>
          <p14:tracePt t="95324" x="11029950" y="852488"/>
          <p14:tracePt t="95339" x="11029950" y="839788"/>
          <p14:tracePt t="95356" x="11029950" y="827088"/>
          <p14:tracePt t="95372" x="11029950" y="814388"/>
          <p14:tracePt t="95389" x="11029950" y="800100"/>
          <p14:tracePt t="95422" x="11029950" y="787400"/>
          <p14:tracePt t="95432" x="11017250" y="787400"/>
          <p14:tracePt t="95585" x="11004550" y="827088"/>
          <p14:tracePt t="95596" x="11004550" y="852488"/>
          <p14:tracePt t="95600" x="11004550" y="877888"/>
          <p14:tracePt t="95608" x="11004550" y="903288"/>
          <p14:tracePt t="95623" x="11004550" y="930275"/>
          <p14:tracePt t="95639" x="10990263" y="968375"/>
          <p14:tracePt t="95656" x="10990263" y="993775"/>
          <p14:tracePt t="95659" x="10977563" y="1020763"/>
          <p14:tracePt t="95672" x="10977563" y="1046163"/>
          <p14:tracePt t="95688" x="10964863" y="1111250"/>
          <p14:tracePt t="95706" x="10939463" y="1162050"/>
          <p14:tracePt t="95723" x="10939463" y="1201738"/>
          <p14:tracePt t="95739" x="10848975" y="1330325"/>
          <p14:tracePt t="95755" x="10783888" y="1395413"/>
          <p14:tracePt t="95772" x="10758488" y="1420813"/>
          <p14:tracePt t="95788" x="10733088" y="1446213"/>
          <p14:tracePt t="95805" x="10720388" y="1446213"/>
          <p14:tracePt t="95834" x="10720388" y="1458913"/>
          <p14:tracePt t="95854" x="10706100" y="1458913"/>
          <p14:tracePt t="95863" x="10680700" y="1471613"/>
          <p14:tracePt t="95874" x="10642600" y="1498600"/>
          <p14:tracePt t="95889" x="10512425" y="1549400"/>
          <p14:tracePt t="95905" x="10242550" y="1679575"/>
          <p14:tracePt t="95923" x="10137775" y="1717675"/>
          <p14:tracePt t="95940" x="10125075" y="1730375"/>
          <p14:tracePt t="95943" x="10112375" y="1743075"/>
          <p14:tracePt t="95956" x="10099675" y="1743075"/>
          <p14:tracePt t="95982" x="10086975" y="1755775"/>
          <p14:tracePt t="96021" x="10074275" y="1755775"/>
          <p14:tracePt t="96258" x="10086975" y="1743075"/>
          <p14:tracePt t="96268" x="10125075" y="1730375"/>
          <p14:tracePt t="96277" x="10152063" y="1717675"/>
          <p14:tracePt t="96289" x="10164763" y="1692275"/>
          <p14:tracePt t="96306" x="10202863" y="1665288"/>
          <p14:tracePt t="96323" x="10215563" y="1652588"/>
          <p14:tracePt t="96325" x="10242550" y="1639888"/>
          <p14:tracePt t="96339" x="10267950" y="1614488"/>
          <p14:tracePt t="96356" x="10358438" y="1511300"/>
          <p14:tracePt t="96373" x="10461625" y="1408113"/>
          <p14:tracePt t="96376" x="10590213" y="1277938"/>
          <p14:tracePt t="96389" x="10720388" y="1187450"/>
          <p14:tracePt t="96392" x="10796588" y="1111250"/>
          <p14:tracePt t="96406" x="10848975" y="1071563"/>
          <p14:tracePt t="96423" x="10887075" y="1020763"/>
          <p14:tracePt t="96440" x="10899775" y="1008063"/>
          <p14:tracePt t="96443" x="10914063" y="993775"/>
          <p14:tracePt t="96471" x="10914063" y="981075"/>
          <p14:tracePt t="96480" x="10926763" y="968375"/>
          <p14:tracePt t="96512" x="10926763" y="955675"/>
          <p14:tracePt t="96531" x="10939463" y="955675"/>
          <p14:tracePt t="96569" x="10939463" y="942975"/>
          <p14:tracePt t="96704" x="10939463" y="955675"/>
          <p14:tracePt t="96710" x="10926763" y="993775"/>
          <p14:tracePt t="96720" x="10887075" y="1058863"/>
          <p14:tracePt t="96728" x="10823575" y="1149350"/>
          <p14:tracePt t="96739" x="10745788" y="1265238"/>
          <p14:tracePt t="96757" x="10577513" y="1446213"/>
          <p14:tracePt t="96773" x="10539413" y="1485900"/>
          <p14:tracePt t="96776" x="10499725" y="1536700"/>
          <p14:tracePt t="96790" x="10474325" y="1549400"/>
          <p14:tracePt t="96806" x="10448925" y="1576388"/>
          <p14:tracePt t="96823" x="10448925" y="1589088"/>
          <p14:tracePt t="96839" x="10436225" y="1601788"/>
          <p14:tracePt t="96863" x="10436225" y="1614488"/>
          <p14:tracePt t="96932" x="10436225" y="1627188"/>
          <p14:tracePt t="96943" x="10448925" y="1627188"/>
          <p14:tracePt t="96956" x="10499725" y="1627188"/>
          <p14:tracePt t="96973" x="10615613" y="1627188"/>
          <p14:tracePt t="96990" x="10668000" y="1627188"/>
          <p14:tracePt t="97006" x="10680700" y="1627188"/>
          <p14:tracePt t="97023" x="10693400" y="1627188"/>
          <p14:tracePt t="97042" x="10706100" y="1627188"/>
          <p14:tracePt t="97057" x="10720388" y="1627188"/>
          <p14:tracePt t="97088" x="10733088" y="1627188"/>
          <p14:tracePt t="97108" x="10745788" y="1627188"/>
          <p14:tracePt t="97168" x="10758488" y="1627188"/>
          <p14:tracePt t="97243" x="10771188" y="1627188"/>
          <p14:tracePt t="97438" x="10758488" y="1627188"/>
          <p14:tracePt t="97450" x="10745788" y="1627188"/>
          <p14:tracePt t="97454" x="10693400" y="1639888"/>
          <p14:tracePt t="97462" x="10590213" y="1679575"/>
          <p14:tracePt t="97473" x="10474325" y="1717675"/>
          <p14:tracePt t="97489" x="10383838" y="1743075"/>
          <p14:tracePt t="97492" x="10345738" y="1755775"/>
          <p14:tracePt t="97506" x="10318750" y="1770063"/>
          <p14:tracePt t="97522" x="10293350" y="1782763"/>
          <p14:tracePt t="97540" x="10267950" y="1782763"/>
          <p14:tracePt t="97561" x="10255250" y="1782763"/>
          <p14:tracePt t="97573" x="10242550" y="1782763"/>
          <p14:tracePt t="97590" x="9906000" y="1860550"/>
          <p14:tracePt t="97606" x="9428163" y="1976438"/>
          <p14:tracePt t="97609" x="9015413" y="2066925"/>
          <p14:tracePt t="97624" x="8834438" y="2105025"/>
          <p14:tracePt t="97640" x="8588375" y="2170113"/>
          <p14:tracePt t="97656" x="8472488" y="2182813"/>
          <p14:tracePt t="97673" x="8447088" y="2182813"/>
          <p14:tracePt t="97690" x="8420100" y="2195513"/>
          <p14:tracePt t="97716" x="8407400" y="2195513"/>
          <p14:tracePt t="97767" x="8394700" y="2195513"/>
          <p14:tracePt t="98097" x="8382000" y="2195513"/>
          <p14:tracePt t="98102" x="8291513" y="2233613"/>
          <p14:tracePt t="98111" x="7800975" y="2389188"/>
          <p14:tracePt t="98124" x="7194550" y="2595563"/>
          <p14:tracePt t="98140" x="6483350" y="2816225"/>
          <p14:tracePt t="98156" x="6276975" y="2867025"/>
          <p14:tracePt t="98173" x="6224588" y="2867025"/>
          <p14:tracePt t="98190" x="6148388" y="2879725"/>
          <p14:tracePt t="98207" x="6134100" y="2892425"/>
          <p14:tracePt t="98223" x="6121400" y="2892425"/>
          <p14:tracePt t="98226" x="6108700" y="2892425"/>
          <p14:tracePt t="98275" x="6096000" y="2906713"/>
          <p14:tracePt t="98285" x="6030913" y="2932113"/>
          <p14:tracePt t="98294" x="5915025" y="2982913"/>
          <p14:tracePt t="98307" x="5746750" y="3048000"/>
          <p14:tracePt t="98324" x="5618163" y="3100388"/>
          <p14:tracePt t="98341" x="5605463" y="3113088"/>
          <p14:tracePt t="98344" x="5580063" y="3113088"/>
          <p14:tracePt t="98357" x="5580063" y="3125788"/>
          <p14:tracePt t="98374" x="5565775" y="3125788"/>
          <p14:tracePt t="98454" x="5553075" y="3125788"/>
          <p14:tracePt t="98483" x="5540375" y="3125788"/>
          <p14:tracePt t="98503" x="5527675" y="3138488"/>
          <p14:tracePt t="98512" x="5502275" y="3138488"/>
          <p14:tracePt t="98531" x="5489575" y="3138488"/>
          <p14:tracePt t="98549" x="5475288" y="3138488"/>
          <p14:tracePt t="98578" x="5449888" y="3138488"/>
          <p14:tracePt t="98589" x="5411788" y="3138488"/>
          <p14:tracePt t="98598" x="5334000" y="3138488"/>
          <p14:tracePt t="98609" x="5178425" y="3138488"/>
          <p14:tracePt t="98624" x="5024438" y="3138488"/>
          <p14:tracePt t="98640" x="4894263" y="3138488"/>
          <p14:tracePt t="98657" x="4830763" y="3138488"/>
          <p14:tracePt t="98673" x="4818063" y="3138488"/>
          <p14:tracePt t="98690" x="4778375" y="3138488"/>
          <p14:tracePt t="98709" x="4765675" y="3138488"/>
          <p14:tracePt t="98726" x="4752975" y="3138488"/>
          <p14:tracePt t="98740" x="4727575" y="3138488"/>
          <p14:tracePt t="98757" x="4624388" y="3138488"/>
          <p14:tracePt t="98773" x="4559300" y="3138488"/>
          <p14:tracePt t="98791" x="4352925" y="3138488"/>
          <p14:tracePt t="98807" x="4275138" y="3151188"/>
          <p14:tracePt t="98824" x="4249738" y="3151188"/>
          <p14:tracePt t="98840" x="4222750" y="3151188"/>
          <p14:tracePt t="98856" x="4210050" y="3151188"/>
          <p14:tracePt t="98873" x="4184650" y="3151188"/>
          <p14:tracePt t="98890" x="4159250" y="3163888"/>
          <p14:tracePt t="98906" x="4081463" y="3176588"/>
          <p14:tracePt t="98923" x="4056063" y="3176588"/>
          <p14:tracePt t="98940" x="4029075" y="3176588"/>
          <p14:tracePt t="98961" x="4029075" y="3189288"/>
          <p14:tracePt t="98973" x="4016375" y="3189288"/>
          <p14:tracePt t="99262" x="3990975" y="3203575"/>
          <p14:tracePt t="99276" x="3267075" y="3513138"/>
          <p14:tracePt t="99285" x="2906713" y="3616325"/>
          <p14:tracePt t="99295" x="2673350" y="3668713"/>
          <p14:tracePt t="99306" x="2532063" y="3681413"/>
          <p14:tracePt t="99324" x="2414588" y="3694113"/>
          <p14:tracePt t="99342" x="2389188" y="3694113"/>
          <p14:tracePt t="99357" x="2376488" y="3694113"/>
          <p14:tracePt t="99374" x="2363788" y="3694113"/>
          <p14:tracePt t="99391" x="2351088" y="3694113"/>
          <p14:tracePt t="99432" x="2338388" y="3694113"/>
          <p14:tracePt t="99441" x="2324100" y="3694113"/>
          <p14:tracePt t="99452" x="2311400" y="3694113"/>
          <p14:tracePt t="99461" x="2273300" y="3694113"/>
          <p14:tracePt t="99473" x="2247900" y="3694113"/>
          <p14:tracePt t="99491" x="2208213" y="3694113"/>
          <p14:tracePt t="99508" x="2195513" y="3694113"/>
          <p14:tracePt t="99524" x="2182813" y="3694113"/>
          <p14:tracePt t="99561" x="2170113" y="3694113"/>
          <p14:tracePt t="99570" x="2170113" y="3681413"/>
          <p14:tracePt t="99640" x="2157413" y="3681413"/>
          <p14:tracePt t="99658" x="2157413" y="3668713"/>
          <p14:tracePt t="99677" x="2144713" y="3668713"/>
          <p14:tracePt t="99697" x="2144713" y="3654425"/>
          <p14:tracePt t="99766" x="2144713" y="3641725"/>
          <p14:tracePt t="99846" x="2144713" y="3629025"/>
          <p14:tracePt t="101089" x="2157413" y="3629025"/>
          <p14:tracePt t="101148" x="2170113" y="3629025"/>
          <p14:tracePt t="101157" x="2182813" y="3629025"/>
          <p14:tracePt t="101167" x="2220913" y="3629025"/>
          <p14:tracePt t="101178" x="2298700" y="3616325"/>
          <p14:tracePt t="101192" x="2401888" y="3616325"/>
          <p14:tracePt t="101208" x="2557463" y="3603625"/>
          <p14:tracePt t="101225" x="2622550" y="3603625"/>
          <p14:tracePt t="101228" x="2660650" y="3603625"/>
          <p14:tracePt t="101242" x="2686050" y="3603625"/>
          <p14:tracePt t="101259" x="2801938" y="3603625"/>
          <p14:tracePt t="101275" x="2944813" y="3603625"/>
          <p14:tracePt t="101291" x="3060700" y="3603625"/>
          <p14:tracePt t="101294" x="3176588" y="3603625"/>
          <p14:tracePt t="101308" x="3294063" y="3590925"/>
          <p14:tracePt t="101325" x="3473450" y="3590925"/>
          <p14:tracePt t="101342" x="3525838" y="3590925"/>
          <p14:tracePt t="101344" x="3590925" y="3590925"/>
          <p14:tracePt t="101358" x="3616325" y="3590925"/>
          <p14:tracePt t="101375" x="3668713" y="3590925"/>
          <p14:tracePt t="101392" x="3732213" y="3590925"/>
          <p14:tracePt t="101408" x="3771900" y="3590925"/>
          <p14:tracePt t="101424" x="3875088" y="3603625"/>
          <p14:tracePt t="101441" x="4016375" y="3616325"/>
          <p14:tracePt t="101459" x="4068763" y="3629025"/>
          <p14:tracePt t="101461" x="4132263" y="3629025"/>
          <p14:tracePt t="101474" x="4210050" y="3629025"/>
          <p14:tracePt t="101492" x="4340225" y="3641725"/>
          <p14:tracePt t="101508" x="4365625" y="3641725"/>
          <p14:tracePt t="101524" x="4430713" y="3641725"/>
          <p14:tracePt t="101541" x="4494213" y="3641725"/>
          <p14:tracePt t="101557" x="4519613" y="3641725"/>
          <p14:tracePt t="101561" x="4584700" y="3641725"/>
          <p14:tracePt t="101575" x="4662488" y="3641725"/>
          <p14:tracePt t="101591" x="4868863" y="3616325"/>
          <p14:tracePt t="101608" x="4984750" y="3590925"/>
          <p14:tracePt t="101625" x="5011738" y="3590925"/>
          <p14:tracePt t="101627" x="5037138" y="3590925"/>
          <p14:tracePt t="101642" x="5049838" y="3590925"/>
          <p14:tracePt t="101659" x="5062538" y="3590925"/>
          <p14:tracePt t="101677" x="5075238" y="3590925"/>
          <p14:tracePt t="101691" x="5087938" y="3590925"/>
          <p14:tracePt t="101708" x="5140325" y="3578225"/>
          <p14:tracePt t="101725" x="5165725" y="3563938"/>
          <p14:tracePt t="101727" x="5192713" y="3563938"/>
          <p14:tracePt t="101741" x="5218113" y="3551238"/>
          <p14:tracePt t="101758" x="5268913" y="3551238"/>
          <p14:tracePt t="101775" x="5281613" y="3551238"/>
          <p14:tracePt t="101794" x="5295900" y="3551238"/>
          <p14:tracePt t="101844" x="5308600" y="3551238"/>
          <p14:tracePt t="101873" x="5321300" y="3551238"/>
          <p14:tracePt t="102368" x="5308600" y="3551238"/>
          <p14:tracePt t="102663" x="5295900" y="3551238"/>
          <p14:tracePt t="102706" x="5295900" y="3538538"/>
          <p14:tracePt t="102736" x="5281613" y="3538538"/>
          <p14:tracePt t="102755" x="5268913" y="3538538"/>
          <p14:tracePt t="102776" x="5256213" y="3538538"/>
          <p14:tracePt t="102786" x="5243513" y="3538538"/>
          <p14:tracePt t="102798" x="5230813" y="3525838"/>
          <p14:tracePt t="102809" x="5218113" y="3525838"/>
          <p14:tracePt t="102824" x="5102225" y="3500438"/>
          <p14:tracePt t="102841" x="4959350" y="3487738"/>
          <p14:tracePt t="102844" x="4752975" y="3473450"/>
          <p14:tracePt t="102859" x="4533900" y="3473450"/>
          <p14:tracePt t="102875" x="4287838" y="3473450"/>
          <p14:tracePt t="102891" x="4210050" y="3473450"/>
          <p14:tracePt t="102895" x="4159250" y="3473450"/>
          <p14:tracePt t="102909" x="4081463" y="3460750"/>
          <p14:tracePt t="102925" x="4016375" y="3460750"/>
          <p14:tracePt t="102943" x="3951288" y="3460750"/>
          <p14:tracePt t="102959" x="3887788" y="3460750"/>
          <p14:tracePt t="102962" x="3757613" y="3460750"/>
          <p14:tracePt t="102975" x="3578225" y="3460750"/>
          <p14:tracePt t="102992" x="2906713" y="3563938"/>
          <p14:tracePt t="103008" x="2738438" y="3590925"/>
          <p14:tracePt t="103011" x="2660650" y="3616325"/>
          <p14:tracePt t="103025" x="2608263" y="3629025"/>
          <p14:tracePt t="103043" x="2557463" y="3629025"/>
          <p14:tracePt t="103059" x="2532063" y="3641725"/>
          <p14:tracePt t="103075" x="2517775" y="3641725"/>
          <p14:tracePt t="103092" x="2492375" y="3654425"/>
          <p14:tracePt t="103108" x="2376488" y="3668713"/>
          <p14:tracePt t="103126" x="2066925" y="3757613"/>
          <p14:tracePt t="103128" x="1755775" y="3862388"/>
          <p14:tracePt t="103142" x="1524000" y="3951288"/>
          <p14:tracePt t="103159" x="1317625" y="4016375"/>
          <p14:tracePt t="103176" x="1252538" y="4029075"/>
          <p14:tracePt t="103193" x="1239838" y="4029075"/>
          <p14:tracePt t="103209" x="1227138" y="4041775"/>
          <p14:tracePt t="103226" x="1214438" y="4041775"/>
          <p14:tracePt t="103243" x="1201738" y="4041775"/>
          <p14:tracePt t="103259" x="1162050" y="4056063"/>
          <p14:tracePt t="103276" x="1111250" y="4081463"/>
          <p14:tracePt t="103292" x="1098550" y="4081463"/>
          <p14:tracePt t="103295" x="1071563" y="4094163"/>
          <p14:tracePt t="103309" x="1058863" y="4106863"/>
          <p14:tracePt t="103326" x="1033463" y="4106863"/>
          <p14:tracePt t="103343" x="1020763" y="4119563"/>
          <p14:tracePt t="103363" x="1008063" y="4119563"/>
          <p14:tracePt t="103392" x="1008063" y="4132263"/>
          <p14:tracePt t="103413" x="993775" y="4132263"/>
          <p14:tracePt t="103492" x="981075" y="4132263"/>
          <p14:tracePt t="103619" x="981075" y="4119563"/>
          <p14:tracePt t="103627" x="993775" y="4119563"/>
          <p14:tracePt t="103642" x="1008063" y="4119563"/>
          <p14:tracePt t="103659" x="1084263" y="4106863"/>
          <p14:tracePt t="103676" x="1136650" y="4094163"/>
          <p14:tracePt t="103693" x="1162050" y="4094163"/>
          <p14:tracePt t="103708" x="1187450" y="4094163"/>
          <p14:tracePt t="103726" x="1201738" y="4094163"/>
          <p14:tracePt t="103745" x="1214438" y="4094163"/>
          <p14:tracePt t="103766" x="1227138" y="4094163"/>
          <p14:tracePt t="103776" x="1239838" y="4094163"/>
          <p14:tracePt t="103792" x="1265238" y="4094163"/>
          <p14:tracePt t="103795" x="1292225" y="4094163"/>
          <p14:tracePt t="103809" x="1330325" y="4094163"/>
          <p14:tracePt t="103826" x="1382713" y="4094163"/>
          <p14:tracePt t="103843" x="1420813" y="4094163"/>
          <p14:tracePt t="103865" x="1433513" y="4094163"/>
          <p14:tracePt t="103883" x="1446213" y="4094163"/>
          <p14:tracePt t="103892" x="1446213" y="4106863"/>
          <p14:tracePt t="103909" x="1458913" y="4106863"/>
          <p14:tracePt t="103912" x="1471613" y="4106863"/>
          <p14:tracePt t="103926" x="1485900" y="4106863"/>
          <p14:tracePt t="103942" x="1511300" y="4106863"/>
          <p14:tracePt t="103960" x="1524000" y="4106863"/>
          <p14:tracePt t="103962" x="1536700" y="4119563"/>
          <p14:tracePt t="103976" x="1562100" y="4119563"/>
          <p14:tracePt t="104000" x="1576388" y="4119563"/>
          <p14:tracePt t="104011" x="1576388" y="4132263"/>
          <p14:tracePt t="104027" x="1589088" y="4132263"/>
          <p14:tracePt t="104050" x="1601788" y="4132263"/>
          <p14:tracePt t="104059" x="1614488" y="4132263"/>
          <p14:tracePt t="104078" x="1627188" y="4132263"/>
          <p14:tracePt t="104098" x="1639888" y="4132263"/>
          <p14:tracePt t="104109" x="1652588" y="4132263"/>
          <p14:tracePt t="104126" x="1665288" y="4132263"/>
          <p14:tracePt t="104143" x="1679575" y="4132263"/>
          <p14:tracePt t="104168" x="1692275" y="4132263"/>
          <p14:tracePt t="104236" x="1704975" y="4132263"/>
          <p14:tracePt t="104803" x="1717675" y="4132263"/>
          <p14:tracePt t="104818" x="1717675" y="4119563"/>
          <p14:tracePt t="104827" x="1730375" y="4119563"/>
          <p14:tracePt t="104843" x="1755775" y="4119563"/>
          <p14:tracePt t="104863" x="1770063" y="4119563"/>
          <p14:tracePt t="104883" x="1782763" y="4119563"/>
          <p14:tracePt t="104893" x="1782763" y="4106863"/>
          <p14:tracePt t="104924" x="1795463" y="4106863"/>
          <p14:tracePt t="104993" x="1808163" y="4106863"/>
          <p14:tracePt t="105731" x="1820863" y="4106863"/>
          <p14:tracePt t="105741" x="1860550" y="4094163"/>
          <p14:tracePt t="105745" x="1898650" y="4081463"/>
          <p14:tracePt t="105756" x="1976438" y="4068763"/>
          <p14:tracePt t="105765" x="2027238" y="4056063"/>
          <p14:tracePt t="105777" x="2105025" y="4056063"/>
          <p14:tracePt t="105793" x="2144713" y="4041775"/>
          <p14:tracePt t="105796" x="2195513" y="4041775"/>
          <p14:tracePt t="105810" x="2247900" y="4041775"/>
          <p14:tracePt t="105826" x="2441575" y="4029075"/>
          <p14:tracePt t="105843" x="2686050" y="3990975"/>
          <p14:tracePt t="105860" x="2867025" y="3965575"/>
          <p14:tracePt t="105876" x="3009900" y="3951288"/>
          <p14:tracePt t="105895" x="3073400" y="3938588"/>
          <p14:tracePt t="105910" x="3113088" y="3938588"/>
          <p14:tracePt t="105913" x="3125788" y="3938588"/>
          <p14:tracePt t="105927" x="3138488" y="3938588"/>
          <p14:tracePt t="105944" x="3176588" y="3938588"/>
          <p14:tracePt t="105960" x="3189288" y="3938588"/>
          <p14:tracePt t="105963" x="3203575" y="3938588"/>
          <p14:tracePt t="105977" x="3241675" y="3938588"/>
          <p14:tracePt t="105993" x="3319463" y="3938588"/>
          <p14:tracePt t="106011" x="3384550" y="3938588"/>
          <p14:tracePt t="106027" x="3409950" y="3938588"/>
          <p14:tracePt t="106044" x="3448050" y="3938588"/>
          <p14:tracePt t="106060" x="3473450" y="3938588"/>
          <p14:tracePt t="106077" x="3487738" y="3938588"/>
          <p14:tracePt t="106080" x="3513138" y="3951288"/>
          <p14:tracePt t="106094" x="3551238" y="3951288"/>
          <p14:tracePt t="106110" x="3654425" y="3951288"/>
          <p14:tracePt t="106127" x="3732213" y="3951288"/>
          <p14:tracePt t="106129" x="3797300" y="3965575"/>
          <p14:tracePt t="106144" x="3900488" y="3965575"/>
          <p14:tracePt t="106160" x="4041775" y="3965575"/>
          <p14:tracePt t="106177" x="4094163" y="3978275"/>
          <p14:tracePt t="106193" x="4119563" y="3978275"/>
          <p14:tracePt t="106210" x="4146550" y="3978275"/>
          <p14:tracePt t="106226" x="4171950" y="3990975"/>
          <p14:tracePt t="106243" x="4184650" y="3990975"/>
          <p14:tracePt t="106246" x="4222750" y="3990975"/>
          <p14:tracePt t="106260" x="4262438" y="3990975"/>
          <p14:tracePt t="106276" x="4365625" y="4016375"/>
          <p14:tracePt t="106294" x="4403725" y="4016375"/>
          <p14:tracePt t="106297" x="4430713" y="4029075"/>
          <p14:tracePt t="106310" x="4456113" y="4041775"/>
          <p14:tracePt t="106326" x="4494213" y="4041775"/>
          <p14:tracePt t="106344" x="4506913" y="4041775"/>
          <p14:tracePt t="106361" x="4533900" y="4056063"/>
          <p14:tracePt t="106378" x="4559300" y="4056063"/>
          <p14:tracePt t="106393" x="4610100" y="4068763"/>
          <p14:tracePt t="106410" x="4649788" y="4068763"/>
          <p14:tracePt t="106413" x="4675188" y="4068763"/>
          <p14:tracePt t="106427" x="4687888" y="4081463"/>
          <p14:tracePt t="106443" x="4727575" y="4081463"/>
          <p14:tracePt t="106461" x="4740275" y="4081463"/>
          <p14:tracePt t="106484" x="4752975" y="4081463"/>
          <p14:tracePt t="106530" x="4765675" y="4081463"/>
          <p14:tracePt t="106645" x="4778375" y="4081463"/>
          <p14:tracePt t="106747" x="4791075" y="4081463"/>
          <p14:tracePt t="106817" x="4803775" y="4081463"/>
          <p14:tracePt t="106865" x="4818063" y="4081463"/>
          <p14:tracePt t="106893" x="4830763" y="4081463"/>
          <p14:tracePt t="106924" x="4843463" y="4081463"/>
          <p14:tracePt t="106945" x="4856163" y="4081463"/>
          <p14:tracePt t="106972" x="4868863" y="4081463"/>
          <p14:tracePt t="106981" x="4881563" y="4081463"/>
          <p14:tracePt t="106993" x="4908550" y="4081463"/>
          <p14:tracePt t="107011" x="5024438" y="4081463"/>
          <p14:tracePt t="107027" x="5102225" y="4068763"/>
          <p14:tracePt t="107030" x="5153025" y="4056063"/>
          <p14:tracePt t="107044" x="5192713" y="4041775"/>
          <p14:tracePt t="107061" x="5243513" y="4041775"/>
          <p14:tracePt t="107080" x="5256213" y="4041775"/>
          <p14:tracePt t="107094" x="5268913" y="4041775"/>
          <p14:tracePt t="107128" x="5281613" y="4041775"/>
          <p14:tracePt t="107147" x="5295900" y="4041775"/>
          <p14:tracePt t="107168" x="5308600" y="4041775"/>
          <p14:tracePt t="107196" x="5321300" y="4041775"/>
          <p14:tracePt t="107207" x="5334000" y="4041775"/>
          <p14:tracePt t="107276" x="5346700" y="4041775"/>
          <p14:tracePt t="107957" x="5346700" y="4029075"/>
          <p14:tracePt t="107970" x="5334000" y="4029075"/>
          <p14:tracePt t="107973" x="5321300" y="4029075"/>
          <p14:tracePt t="107982" x="5308600" y="4016375"/>
          <p14:tracePt t="107995" x="5281613" y="3990975"/>
          <p14:tracePt t="108010" x="5153025" y="3887788"/>
          <p14:tracePt t="108028" x="5114925" y="3848100"/>
          <p14:tracePt t="108031" x="5062538" y="3797300"/>
          <p14:tracePt t="108044" x="5024438" y="3744913"/>
          <p14:tracePt t="108061" x="4972050" y="3694113"/>
          <p14:tracePt t="108078" x="4933950" y="3629025"/>
          <p14:tracePt t="108095" x="4921250" y="3603625"/>
          <p14:tracePt t="108111" x="4856163" y="3513138"/>
          <p14:tracePt t="108128" x="4778375" y="3422650"/>
          <p14:tracePt t="108144" x="4727575" y="3370263"/>
          <p14:tracePt t="108160" x="4687888" y="3332163"/>
          <p14:tracePt t="108178" x="4675188" y="3306763"/>
          <p14:tracePt t="108194" x="4662488" y="3306763"/>
          <p14:tracePt t="108211" x="4662488" y="3294063"/>
          <p14:tracePt t="108228" x="4649788" y="3294063"/>
          <p14:tracePt t="108244" x="4637088" y="3279775"/>
          <p14:tracePt t="108247" x="4624388" y="3279775"/>
          <p14:tracePt t="108261" x="4610100" y="3279775"/>
          <p14:tracePt t="108277" x="4572000" y="3279775"/>
          <p14:tracePt t="108295" x="4546600" y="3279775"/>
          <p14:tracePt t="108314" x="4533900" y="3279775"/>
          <p14:tracePt t="108345" x="4519613" y="3279775"/>
          <p14:tracePt t="108364" x="4506913" y="3279775"/>
          <p14:tracePt t="108422" x="4494213" y="3279775"/>
          <p14:tracePt t="108585" x="4494213" y="3294063"/>
          <p14:tracePt t="108599" x="4506913" y="3294063"/>
          <p14:tracePt t="108602" x="4519613" y="3306763"/>
          <p14:tracePt t="108611" x="4533900" y="3306763"/>
          <p14:tracePt t="108629" x="4572000" y="3332163"/>
          <p14:tracePt t="108645" x="4610100" y="3332163"/>
          <p14:tracePt t="108648" x="4649788" y="3357563"/>
          <p14:tracePt t="108661" x="4675188" y="3370263"/>
          <p14:tracePt t="108678" x="4740275" y="3397250"/>
          <p14:tracePt t="108695" x="4765675" y="3397250"/>
          <p14:tracePt t="108712" x="4778375" y="3409950"/>
          <p14:tracePt t="108727" x="4791075" y="3422650"/>
          <p14:tracePt t="108746" x="4818063" y="3422650"/>
          <p14:tracePt t="108765" x="4830763" y="3422650"/>
          <p14:tracePt t="108785" x="4830763" y="3435350"/>
          <p14:tracePt t="108795" x="4843463" y="3435350"/>
          <p14:tracePt t="108856" x="4843463" y="3448050"/>
          <p14:tracePt t="108895" x="4843463" y="3460750"/>
          <p14:tracePt t="108952" x="4830763" y="3460750"/>
          <p14:tracePt t="108961" x="4803775" y="3460750"/>
          <p14:tracePt t="108971" x="4778375" y="3460750"/>
          <p14:tracePt t="108981" x="4752975" y="3473450"/>
          <p14:tracePt t="108995" x="4713288" y="3473450"/>
          <p14:tracePt t="109012" x="4687888" y="3473450"/>
          <p14:tracePt t="109028" x="4675188" y="3473450"/>
          <p14:tracePt t="109045" x="4662488" y="3473450"/>
          <p14:tracePt t="109071" x="4649788" y="3473450"/>
          <p14:tracePt t="109079" x="4637088" y="3473450"/>
          <p14:tracePt t="109099" x="4624388" y="3473450"/>
          <p14:tracePt t="109111" x="4584700" y="3473450"/>
          <p14:tracePt t="109129" x="4456113" y="3473450"/>
          <p14:tracePt t="109146" x="4430713" y="3473450"/>
          <p14:tracePt t="109148" x="4403725" y="3473450"/>
          <p14:tracePt t="109162" x="4378325" y="3473450"/>
          <p14:tracePt t="109179" x="4365625" y="3473450"/>
          <p14:tracePt t="109195" x="4352925" y="3473450"/>
          <p14:tracePt t="109336" x="4365625" y="3473450"/>
          <p14:tracePt t="109344" x="4378325" y="3473450"/>
          <p14:tracePt t="109355" x="4416425" y="3473450"/>
          <p14:tracePt t="109365" x="4443413" y="3473450"/>
          <p14:tracePt t="109378" x="4481513" y="3473450"/>
          <p14:tracePt t="109395" x="4519613" y="3473450"/>
          <p14:tracePt t="109412" x="4559300" y="3473450"/>
          <p14:tracePt t="109429" x="4572000" y="3473450"/>
          <p14:tracePt t="109445" x="4610100" y="3473450"/>
          <p14:tracePt t="109462" x="4649788" y="3473450"/>
          <p14:tracePt t="109478" x="4662488" y="3473450"/>
          <p14:tracePt t="109481" x="4675188" y="3473450"/>
          <p14:tracePt t="109501" x="4687888" y="3473450"/>
          <p14:tracePt t="109511" x="4700588" y="3473450"/>
          <p14:tracePt t="109569" x="4713288" y="3473450"/>
          <p14:tracePt t="110573" x="4700588" y="3473450"/>
          <p14:tracePt t="110584" x="4687888" y="3473450"/>
          <p14:tracePt t="110598" x="4675188" y="3473450"/>
          <p14:tracePt t="110602" x="4662488" y="3473450"/>
          <p14:tracePt t="110619" x="4649788" y="3473450"/>
          <p14:tracePt t="110638" x="4637088" y="3473450"/>
          <p14:tracePt t="110657" x="4610100" y="3473450"/>
          <p14:tracePt t="110667" x="4597400" y="3473450"/>
          <p14:tracePt t="110679" x="4572000" y="3473450"/>
          <p14:tracePt t="110696" x="4468813" y="3473450"/>
          <p14:tracePt t="110712" x="4416425" y="3473450"/>
          <p14:tracePt t="110728" x="4378325" y="3473450"/>
          <p14:tracePt t="110746" x="4352925" y="3473450"/>
          <p14:tracePt t="110794" x="4340225" y="3473450"/>
          <p14:tracePt t="110917" x="4352925" y="3473450"/>
          <p14:tracePt t="110933" x="4378325" y="3473450"/>
          <p14:tracePt t="110943" x="4391025" y="3473450"/>
          <p14:tracePt t="110952" x="4403725" y="3473450"/>
          <p14:tracePt t="110962" x="4430713" y="3473450"/>
          <p14:tracePt t="110981" x="4443413" y="3473450"/>
          <p14:tracePt t="111001" x="4468813" y="3473450"/>
          <p14:tracePt t="111012" x="4481513" y="3473450"/>
          <p14:tracePt t="111029" x="4494213" y="3473450"/>
          <p14:tracePt t="111032" x="4506913" y="3473450"/>
          <p14:tracePt t="111047" x="4533900" y="3473450"/>
          <p14:tracePt t="111050" x="4546600" y="3473450"/>
          <p14:tracePt t="111062" x="4559300" y="3473450"/>
          <p14:tracePt t="111080" x="4572000" y="3473450"/>
          <p14:tracePt t="111096" x="4584700" y="3473450"/>
          <p14:tracePt t="111119" x="4597400" y="3473450"/>
          <p14:tracePt t="111138" x="4610100" y="3473450"/>
          <p14:tracePt t="111197" x="4624388" y="3473450"/>
          <p14:tracePt t="111298" x="4637088" y="3473450"/>
          <p14:tracePt t="111909" x="4624388" y="3473450"/>
          <p14:tracePt t="111954" x="4610100" y="3487738"/>
          <p14:tracePt t="111964" x="4597400" y="3487738"/>
          <p14:tracePt t="111980" x="4597400" y="3500438"/>
          <p14:tracePt t="111996" x="4584700" y="3513138"/>
          <p14:tracePt t="112013" x="4572000" y="3538538"/>
          <p14:tracePt t="112030" x="4559300" y="3578225"/>
          <p14:tracePt t="112049" x="4546600" y="3603625"/>
          <p14:tracePt t="112063" x="4546600" y="3616325"/>
          <p14:tracePt t="112080" x="4533900" y="3654425"/>
          <p14:tracePt t="112100" x="4533900" y="3668713"/>
          <p14:tracePt t="112113" x="4533900" y="3694113"/>
          <p14:tracePt t="112130" x="4533900" y="3719513"/>
          <p14:tracePt t="112146" x="4533900" y="3732213"/>
          <p14:tracePt t="112149" x="4533900" y="3744913"/>
          <p14:tracePt t="112162" x="4533900" y="3771900"/>
          <p14:tracePt t="112180" x="4533900" y="3822700"/>
          <p14:tracePt t="112196" x="4533900" y="3862388"/>
          <p14:tracePt t="112213" x="4533900" y="3875088"/>
          <p14:tracePt t="112229" x="4533900" y="3900488"/>
          <p14:tracePt t="112246" x="4533900" y="3913188"/>
          <p14:tracePt t="112263" x="4533900" y="3925888"/>
          <p14:tracePt t="112285" x="4546600" y="3938588"/>
          <p14:tracePt t="112305" x="4546600" y="3951288"/>
          <p14:tracePt t="112314" x="4546600" y="3965575"/>
          <p14:tracePt t="112345" x="4546600" y="3978275"/>
          <p14:tracePt t="112353" x="4559300" y="3978275"/>
          <p14:tracePt t="112365" x="4559300" y="3990975"/>
          <p14:tracePt t="112383" x="4559300" y="4003675"/>
          <p14:tracePt t="112396" x="4559300" y="4016375"/>
          <p14:tracePt t="112413" x="4572000" y="4029075"/>
          <p14:tracePt t="112430" x="4572000" y="4041775"/>
          <p14:tracePt t="112447" x="4572000" y="4056063"/>
          <p14:tracePt t="112464" x="4584700" y="4068763"/>
          <p14:tracePt t="112481" x="4597400" y="4068763"/>
          <p14:tracePt t="112550" x="4597400" y="4081463"/>
          <p14:tracePt t="112717" x="4584700" y="4081463"/>
          <p14:tracePt t="112746" x="4572000" y="4081463"/>
          <p14:tracePt t="112765" x="4559300" y="4068763"/>
          <p14:tracePt t="112795" x="4546600" y="4068763"/>
          <p14:tracePt t="112824" x="4533900" y="4068763"/>
          <p14:tracePt t="112895" x="4533900" y="4056063"/>
          <p14:tracePt t="112942" x="4533900" y="4041775"/>
          <p14:tracePt t="112962" x="4559300" y="4041775"/>
          <p14:tracePt t="112981" x="4584700" y="4041775"/>
          <p14:tracePt t="112990" x="4597400" y="4041775"/>
          <p14:tracePt t="113001" x="4610100" y="4041775"/>
          <p14:tracePt t="113020" x="4624388" y="4041775"/>
          <p14:tracePt t="113039" x="4637088" y="4041775"/>
          <p14:tracePt t="113080" x="4649788" y="4041775"/>
          <p14:tracePt t="113108" x="4662488" y="4041775"/>
          <p14:tracePt t="113219" x="4649788" y="4041775"/>
          <p14:tracePt t="113238" x="4637088" y="4029075"/>
          <p14:tracePt t="113245" x="4610100" y="4029075"/>
          <p14:tracePt t="113255" x="4572000" y="4029075"/>
          <p14:tracePt t="113265" x="4546600" y="4029075"/>
          <p14:tracePt t="113280" x="4533900" y="4029075"/>
          <p14:tracePt t="113297" x="4506913" y="4029075"/>
          <p14:tracePt t="113323" x="4494213" y="4029075"/>
          <p14:tracePt t="113344" x="4481513" y="4029075"/>
          <p14:tracePt t="113456" x="4494213" y="4016375"/>
          <p14:tracePt t="113462" x="4506913" y="4016375"/>
          <p14:tracePt t="113466" x="4546600" y="4016375"/>
          <p14:tracePt t="113474" x="4584700" y="4016375"/>
          <p14:tracePt t="113484" x="4649788" y="4003675"/>
          <p14:tracePt t="113497" x="4700588" y="3990975"/>
          <p14:tracePt t="113500" x="4740275" y="3990975"/>
          <p14:tracePt t="113513" x="4765675" y="3990975"/>
          <p14:tracePt t="113530" x="4791075" y="3990975"/>
          <p14:tracePt t="113559" x="4803775" y="3990975"/>
          <p14:tracePt t="114382" x="4803775" y="3978275"/>
          <p14:tracePt t="115613" x="4818063" y="3978275"/>
          <p14:tracePt t="115622" x="4830763" y="3978275"/>
          <p14:tracePt t="115632" x="4881563" y="3978275"/>
          <p14:tracePt t="115648" x="5024438" y="3978275"/>
          <p14:tracePt t="115664" x="5075238" y="3978275"/>
          <p14:tracePt t="115680" x="5165725" y="3978275"/>
          <p14:tracePt t="115697" x="5218113" y="3978275"/>
          <p14:tracePt t="115717" x="5230813" y="3978275"/>
          <p14:tracePt t="115731" x="5243513" y="3978275"/>
          <p14:tracePt t="115748" x="5256213" y="3978275"/>
          <p14:tracePt t="115765" x="5268913" y="3978275"/>
          <p14:tracePt t="115804" x="5281613" y="3978275"/>
          <p14:tracePt t="115981" x="5256213" y="3978275"/>
          <p14:tracePt t="115991" x="5243513" y="3978275"/>
          <p14:tracePt t="116000" x="5230813" y="3978275"/>
          <p14:tracePt t="116015" x="5205413" y="3965575"/>
          <p14:tracePt t="116031" x="5192713" y="3965575"/>
          <p14:tracePt t="116049" x="5178425" y="3951288"/>
          <p14:tracePt t="116109" x="5165725" y="3951288"/>
          <p14:tracePt t="116207" x="5178425" y="3951288"/>
          <p14:tracePt t="116216" x="5205413" y="3951288"/>
          <p14:tracePt t="116232" x="5243513" y="3951288"/>
          <p14:tracePt t="116248" x="5308600" y="3951288"/>
          <p14:tracePt t="116266" x="5321300" y="3951288"/>
          <p14:tracePt t="116268" x="5334000" y="3951288"/>
          <p14:tracePt t="116281" x="5346700" y="3951288"/>
          <p14:tracePt t="116314" x="5359400" y="3951288"/>
          <p14:tracePt t="116474" x="5346700" y="3951288"/>
          <p14:tracePt t="116493" x="5334000" y="3951288"/>
          <p14:tracePt t="119594" x="5346700" y="3951288"/>
          <p14:tracePt t="119607" x="5359400" y="3951288"/>
          <p14:tracePt t="119611" x="5399088" y="3938588"/>
          <p14:tracePt t="119619" x="5475288" y="3900488"/>
          <p14:tracePt t="119633" x="5553075" y="3875088"/>
          <p14:tracePt t="119649" x="5799138" y="3810000"/>
          <p14:tracePt t="119667" x="6276975" y="3706813"/>
          <p14:tracePt t="119683" x="6483350" y="3654425"/>
          <p14:tracePt t="119699" x="6845300" y="3603625"/>
          <p14:tracePt t="119716" x="7154863" y="3563938"/>
          <p14:tracePt t="119733" x="7219950" y="3563938"/>
          <p14:tracePt t="119736" x="7283450" y="3563938"/>
          <p14:tracePt t="119750" x="7335838" y="3563938"/>
          <p14:tracePt t="119767" x="7426325" y="3563938"/>
          <p14:tracePt t="119783" x="7516813" y="3563938"/>
          <p14:tracePt t="119786" x="7620000" y="3563938"/>
          <p14:tracePt t="119799" x="7697788" y="3563938"/>
          <p14:tracePt t="119816" x="7942263" y="3563938"/>
          <p14:tracePt t="119833" x="8162925" y="3563938"/>
          <p14:tracePt t="119850" x="8266113" y="3563938"/>
          <p14:tracePt t="119866" x="8434388" y="3563938"/>
          <p14:tracePt t="119883" x="8497888" y="3578225"/>
          <p14:tracePt t="119900" x="8523288" y="3578225"/>
          <p14:tracePt t="119903" x="8537575" y="3578225"/>
          <p14:tracePt t="119916" x="8550275" y="3590925"/>
          <p14:tracePt t="119933" x="8575675" y="3590925"/>
          <p14:tracePt t="119950" x="8601075" y="3590925"/>
          <p14:tracePt t="119953" x="8628063" y="3590925"/>
          <p14:tracePt t="119967" x="8666163" y="3590925"/>
          <p14:tracePt t="119983" x="8782050" y="3616325"/>
          <p14:tracePt t="120000" x="8847138" y="3629025"/>
          <p14:tracePt t="120003" x="8872538" y="3641725"/>
          <p14:tracePt t="120016" x="8897938" y="3641725"/>
          <p14:tracePt t="120032" x="8950325" y="3654425"/>
          <p14:tracePt t="120050" x="8975725" y="3668713"/>
          <p14:tracePt t="120066" x="8988425" y="3668713"/>
          <p14:tracePt t="120069" x="9002713" y="3681413"/>
          <p14:tracePt t="120083" x="9015413" y="3681413"/>
          <p14:tracePt t="120100" x="9040813" y="3694113"/>
          <p14:tracePt t="120116" x="9066213" y="3706813"/>
          <p14:tracePt t="120119" x="9091613" y="3706813"/>
          <p14:tracePt t="120134" x="9118600" y="3719513"/>
          <p14:tracePt t="120149" x="9156700" y="3744913"/>
          <p14:tracePt t="120167" x="9169400" y="3744913"/>
          <p14:tracePt t="120170" x="9182100" y="3757613"/>
          <p14:tracePt t="120186" x="9196388" y="3757613"/>
          <p14:tracePt t="120206" x="9196388" y="3771900"/>
          <p14:tracePt t="120226" x="9209088" y="3771900"/>
          <p14:tracePt t="120294" x="9209088" y="3784600"/>
          <p14:tracePt t="125328" x="9196388" y="3784600"/>
          <p14:tracePt t="125343" x="9182100" y="3784600"/>
          <p14:tracePt t="125353" x="9169400" y="3784600"/>
          <p14:tracePt t="125370" x="9144000" y="3784600"/>
          <p14:tracePt t="125373" x="9105900" y="3784600"/>
          <p14:tracePt t="125385" x="9053513" y="3771900"/>
          <p14:tracePt t="125402" x="8924925" y="3706813"/>
          <p14:tracePt t="125419" x="8859838" y="3668713"/>
          <p14:tracePt t="125436" x="8794750" y="3629025"/>
          <p14:tracePt t="125453" x="8756650" y="3590925"/>
          <p14:tracePt t="125469" x="8731250" y="3578225"/>
          <p14:tracePt t="125472" x="8704263" y="3563938"/>
          <p14:tracePt t="125486" x="8678863" y="3551238"/>
          <p14:tracePt t="125502" x="8510588" y="3500438"/>
          <p14:tracePt t="125520" x="8213725" y="3384550"/>
          <p14:tracePt t="125536" x="8085138" y="3332163"/>
          <p14:tracePt t="125552" x="7904163" y="3228975"/>
          <p14:tracePt t="125569" x="7839075" y="3189288"/>
          <p14:tracePt t="125572" x="7826375" y="3176588"/>
          <p14:tracePt t="125585" x="7800975" y="3163888"/>
          <p14:tracePt t="125588" x="7800975" y="3151188"/>
          <p14:tracePt t="125608" x="7788275" y="3151188"/>
          <p14:tracePt t="125637" x="7775575" y="3151188"/>
          <p14:tracePt t="125687" x="7761288" y="3138488"/>
          <p14:tracePt t="125706" x="7735888" y="3138488"/>
          <p14:tracePt t="125726" x="7723188" y="3138488"/>
          <p14:tracePt t="125745" x="7710488" y="3138488"/>
          <p14:tracePt t="125775" x="7697788" y="3138488"/>
          <p14:tracePt t="125784" x="7685088" y="3125788"/>
          <p14:tracePt t="125804" x="7672388" y="3125788"/>
          <p14:tracePt t="125814" x="7632700" y="3113088"/>
          <p14:tracePt t="125823" x="7567613" y="3073400"/>
          <p14:tracePt t="125836" x="7464425" y="3035300"/>
          <p14:tracePt t="125852" x="7348538" y="2970213"/>
          <p14:tracePt t="125869" x="7180263" y="2867025"/>
          <p14:tracePt t="125886" x="7116763" y="2816225"/>
          <p14:tracePt t="125903" x="7064375" y="2776538"/>
          <p14:tracePt t="125919" x="7038975" y="2751138"/>
          <p14:tracePt t="125922" x="6986588" y="2711450"/>
          <p14:tracePt t="125936" x="6948488" y="2673350"/>
          <p14:tracePt t="125952" x="6754813" y="2532063"/>
          <p14:tracePt t="125969" x="6664325" y="2441575"/>
          <p14:tracePt t="125972" x="6561138" y="2376488"/>
          <p14:tracePt t="125986" x="6483350" y="2298700"/>
          <p14:tracePt t="126003" x="6367463" y="2144713"/>
          <p14:tracePt t="126020" x="6289675" y="2066925"/>
          <p14:tracePt t="126037" x="6276975" y="2039938"/>
          <p14:tracePt t="126053" x="6251575" y="2001838"/>
          <p14:tracePt t="126069" x="6224588" y="1976438"/>
          <p14:tracePt t="126086" x="6211888" y="1963738"/>
          <p14:tracePt t="126089" x="6211888" y="1949450"/>
          <p14:tracePt t="126103" x="6186488" y="1936750"/>
          <p14:tracePt t="126118" x="6186488" y="1924050"/>
          <p14:tracePt t="126135" x="6173788" y="1924050"/>
          <p14:tracePt t="126419" x="6148388" y="1898650"/>
          <p14:tracePt t="126425" x="6121400" y="1873250"/>
          <p14:tracePt t="126435" x="6108700" y="1860550"/>
          <p14:tracePt t="126443" x="6043613" y="1808163"/>
          <p14:tracePt t="126453" x="6005513" y="1755775"/>
          <p14:tracePt t="126470" x="5837238" y="1639888"/>
          <p14:tracePt t="126487" x="5670550" y="1524000"/>
          <p14:tracePt t="126503" x="5218113" y="1252538"/>
          <p14:tracePt t="126520" x="4984750" y="1123950"/>
          <p14:tracePt t="126536" x="4908550" y="1071563"/>
          <p14:tracePt t="126539" x="4881563" y="1046163"/>
          <p14:tracePt t="126553" x="4843463" y="1033463"/>
          <p14:tracePt t="126581" x="4830763" y="1020763"/>
          <p14:tracePt t="126617" x="4830763" y="1008063"/>
          <p14:tracePt t="126627" x="4818063" y="1008063"/>
          <p14:tracePt t="126658" x="4803775" y="1008063"/>
          <p14:tracePt t="126668" x="4791075" y="1008063"/>
          <p14:tracePt t="126676" x="4778375" y="1008063"/>
          <p14:tracePt t="126687" x="4752975" y="1008063"/>
          <p14:tracePt t="126706" x="4740275" y="1008063"/>
          <p14:tracePt t="126828" x="4740275" y="1020763"/>
          <p14:tracePt t="126843" x="4740275" y="1033463"/>
          <p14:tracePt t="126863" x="4740275" y="1046163"/>
          <p14:tracePt t="126872" x="4752975" y="1046163"/>
          <p14:tracePt t="126887" x="4752975" y="1058863"/>
          <p14:tracePt t="126903" x="4778375" y="1084263"/>
          <p14:tracePt t="126920" x="4791075" y="1084263"/>
          <p14:tracePt t="126923" x="4803775" y="1111250"/>
          <p14:tracePt t="126942" x="4818063" y="1123950"/>
          <p14:tracePt t="126961" x="4818063" y="1136650"/>
          <p14:tracePt t="126982" x="4830763" y="1149350"/>
          <p14:tracePt t="127876" x="4843463" y="1149350"/>
          <p14:tracePt t="127887" x="4856163" y="1149350"/>
          <p14:tracePt t="127895" x="4894263" y="1162050"/>
          <p14:tracePt t="127903" x="4921250" y="1174750"/>
          <p14:tracePt t="127920" x="4959350" y="1187450"/>
          <p14:tracePt t="127924" x="4984750" y="1214438"/>
          <p14:tracePt t="127936" x="5024438" y="1214438"/>
          <p14:tracePt t="127953" x="5153025" y="1292225"/>
          <p14:tracePt t="127970" x="5256213" y="1343025"/>
          <p14:tracePt t="127973" x="5346700" y="1395413"/>
          <p14:tracePt t="127987" x="5424488" y="1446213"/>
          <p14:tracePt t="127990" x="5489575" y="1498600"/>
          <p14:tracePt t="128003" x="5553075" y="1549400"/>
          <p14:tracePt t="128021" x="5643563" y="1652588"/>
          <p14:tracePt t="128038" x="5695950" y="1704975"/>
          <p14:tracePt t="128040" x="5734050" y="1770063"/>
          <p14:tracePt t="128053" x="5759450" y="1808163"/>
          <p14:tracePt t="128070" x="5849938" y="1936750"/>
          <p14:tracePt t="128087" x="5902325" y="2027238"/>
          <p14:tracePt t="128089" x="5927725" y="2079625"/>
          <p14:tracePt t="128103" x="5980113" y="2195513"/>
          <p14:tracePt t="128119" x="6057900" y="2351088"/>
          <p14:tracePt t="128138" x="6108700" y="2479675"/>
          <p14:tracePt t="128154" x="6134100" y="2570163"/>
          <p14:tracePt t="128170" x="6173788" y="2686050"/>
          <p14:tracePt t="128187" x="6186488" y="2776538"/>
          <p14:tracePt t="128204" x="6186488" y="2801938"/>
          <p14:tracePt t="128208" x="6199188" y="2841625"/>
          <p14:tracePt t="128220" x="6211888" y="2867025"/>
          <p14:tracePt t="128237" x="6211888" y="2919413"/>
          <p14:tracePt t="128254" x="6224588" y="2944813"/>
          <p14:tracePt t="128257" x="6237288" y="2982913"/>
          <p14:tracePt t="128271" x="6251575" y="3022600"/>
          <p14:tracePt t="128287" x="6276975" y="3086100"/>
          <p14:tracePt t="128304" x="6289675" y="3151188"/>
          <p14:tracePt t="128320" x="6302375" y="3189288"/>
          <p14:tracePt t="128336" x="6315075" y="3203575"/>
          <p14:tracePt t="128353" x="6315075" y="3228975"/>
          <p14:tracePt t="128393" x="6315075" y="3241675"/>
          <p14:tracePt t="128691" x="6315075" y="3216275"/>
          <p14:tracePt t="128707" x="6315075" y="3203575"/>
          <p14:tracePt t="128726" x="6315075" y="3189288"/>
          <p14:tracePt t="128749" x="6302375" y="3176588"/>
          <p14:tracePt t="128756" x="6289675" y="3163888"/>
          <p14:tracePt t="128771" x="6276975" y="3138488"/>
          <p14:tracePt t="128787" x="6237288" y="3086100"/>
          <p14:tracePt t="128803" x="6148388" y="2995613"/>
          <p14:tracePt t="128821" x="6134100" y="2970213"/>
          <p14:tracePt t="128823" x="6096000" y="2944813"/>
          <p14:tracePt t="128837" x="6083300" y="2932113"/>
          <p14:tracePt t="128854" x="6057900" y="2906713"/>
          <p14:tracePt t="128871" x="6043613" y="2892425"/>
          <p14:tracePt t="128874" x="6043613" y="2879725"/>
          <p14:tracePt t="128887" x="6030913" y="2879725"/>
          <p14:tracePt t="128904" x="6005513" y="2867025"/>
          <p14:tracePt t="128920" x="5967413" y="2854325"/>
          <p14:tracePt t="128923" x="5940425" y="2854325"/>
          <p14:tracePt t="128937" x="5902325" y="2841625"/>
          <p14:tracePt t="128954" x="5811838" y="2801938"/>
          <p14:tracePt t="128971" x="5786438" y="2801938"/>
          <p14:tracePt t="128987" x="5786438" y="2789238"/>
          <p14:tracePt t="128991" x="5773738" y="2789238"/>
          <p14:tracePt t="129039" x="5759450" y="2789238"/>
          <p14:tracePt t="129159" x="5786438" y="2789238"/>
          <p14:tracePt t="129168" x="5824538" y="2789238"/>
          <p14:tracePt t="129173" x="5902325" y="2801938"/>
          <p14:tracePt t="129181" x="5954713" y="2816225"/>
          <p14:tracePt t="129188" x="5980113" y="2828925"/>
          <p14:tracePt t="129205" x="6005513" y="2841625"/>
          <p14:tracePt t="129208" x="6030913" y="2854325"/>
          <p14:tracePt t="129221" x="6043613" y="2854325"/>
          <p14:tracePt t="129237" x="6070600" y="2867025"/>
          <p14:tracePt t="129254" x="6083300" y="2879725"/>
          <p14:tracePt t="129256" x="6096000" y="2879725"/>
          <p14:tracePt t="129271" x="6096000" y="2892425"/>
          <p14:tracePt t="129288" x="6121400" y="2906713"/>
          <p14:tracePt t="129304" x="6134100" y="2932113"/>
          <p14:tracePt t="129307" x="6148388" y="2932113"/>
          <p14:tracePt t="129321" x="6161088" y="2944813"/>
          <p14:tracePt t="129324" x="6161088" y="2957513"/>
          <p14:tracePt t="129337" x="6173788" y="2970213"/>
          <p14:tracePt t="129354" x="6186488" y="2982913"/>
          <p14:tracePt t="129370" x="6199188" y="2982913"/>
          <p14:tracePt t="129392" x="6199188" y="2995613"/>
          <p14:tracePt t="131266" x="6199188" y="3009900"/>
          <p14:tracePt t="131273" x="6199188" y="3022600"/>
          <p14:tracePt t="131277" x="6211888" y="3022600"/>
          <p14:tracePt t="131286" x="6211888" y="3035300"/>
          <p14:tracePt t="131294" x="6211888" y="3060700"/>
          <p14:tracePt t="131314" x="6224588" y="3086100"/>
          <p14:tracePt t="131324" x="6224588" y="3100388"/>
          <p14:tracePt t="131339" x="6237288" y="3100388"/>
          <p14:tracePt t="131355" x="6237288" y="3138488"/>
          <p14:tracePt t="131372" x="6251575" y="3151188"/>
          <p14:tracePt t="131376" x="6251575" y="3176588"/>
          <p14:tracePt t="131389" x="6251575" y="3189288"/>
          <p14:tracePt t="131404" x="6264275" y="3216275"/>
          <p14:tracePt t="131422" x="6264275" y="3279775"/>
          <p14:tracePt t="131439" x="6264275" y="3306763"/>
          <p14:tracePt t="131455" x="6276975" y="3370263"/>
          <p14:tracePt t="131472" x="6276975" y="3397250"/>
          <p14:tracePt t="131489" x="6276975" y="3409950"/>
          <p14:tracePt t="131491" x="6289675" y="3435350"/>
          <p14:tracePt t="131511" x="6289675" y="3448050"/>
          <p14:tracePt t="131541" x="6289675" y="3460750"/>
          <p14:tracePt t="131578" x="6289675" y="3473450"/>
          <p14:tracePt t="131617" x="6289675" y="3487738"/>
          <p14:tracePt t="132574" x="6289675" y="3500438"/>
          <p14:tracePt t="132586" x="6289675" y="3538538"/>
          <p14:tracePt t="132590" x="6289675" y="3616325"/>
          <p14:tracePt t="132598" x="6276975" y="3681413"/>
          <p14:tracePt t="132608" x="6199188" y="3797300"/>
          <p14:tracePt t="132623" x="6134100" y="3938588"/>
          <p14:tracePt t="132639" x="6005513" y="4106863"/>
          <p14:tracePt t="132656" x="5954713" y="4184650"/>
          <p14:tracePt t="132659" x="5902325" y="4287838"/>
          <p14:tracePt t="132672" x="5864225" y="4365625"/>
          <p14:tracePt t="132688" x="5799138" y="4481513"/>
          <p14:tracePt t="132705" x="5708650" y="4597400"/>
          <p14:tracePt t="132722" x="5643563" y="4687888"/>
          <p14:tracePt t="132739" x="5489575" y="4868863"/>
          <p14:tracePt t="132755" x="5295900" y="5062538"/>
          <p14:tracePt t="132772" x="5218113" y="5127625"/>
          <p14:tracePt t="132789" x="5140325" y="5205413"/>
          <p14:tracePt t="132805" x="5114925" y="5230813"/>
          <p14:tracePt t="132823" x="5102225" y="5243513"/>
          <p14:tracePt t="132839" x="5102225" y="5256213"/>
          <p14:tracePt t="132855" x="5087938" y="5256213"/>
          <p14:tracePt t="132892" x="5075238" y="5256213"/>
          <p14:tracePt t="132902" x="5062538" y="5268913"/>
          <p14:tracePt t="132912" x="5024438" y="5281613"/>
          <p14:tracePt t="132923" x="4946650" y="5308600"/>
          <p14:tracePt t="132939" x="4894263" y="5334000"/>
          <p14:tracePt t="132942" x="4830763" y="5359400"/>
          <p14:tracePt t="132956" x="4803775" y="5372100"/>
          <p14:tracePt t="132973" x="4752975" y="5372100"/>
          <p14:tracePt t="132991" x="4740275" y="5372100"/>
          <p14:tracePt t="133010" x="4727575" y="5372100"/>
          <p14:tracePt t="133039" x="4713288" y="5372100"/>
          <p14:tracePt t="133049" x="4700588" y="5372100"/>
          <p14:tracePt t="133058" x="4687888" y="5372100"/>
          <p14:tracePt t="133072" x="4675188" y="5372100"/>
          <p14:tracePt t="133089" x="4624388" y="5359400"/>
          <p14:tracePt t="133105" x="4597400" y="5359400"/>
          <p14:tracePt t="133108" x="4559300" y="5346700"/>
          <p14:tracePt t="133123" x="4546600" y="5334000"/>
          <p14:tracePt t="133139" x="4519613" y="5321300"/>
          <p14:tracePt t="133158" x="4506913" y="5321300"/>
          <p14:tracePt t="133173" x="4494213" y="5308600"/>
          <p14:tracePt t="133188" x="4468813" y="5308600"/>
          <p14:tracePt t="133206" x="4443413" y="5281613"/>
          <p14:tracePt t="133223" x="4416425" y="5268913"/>
          <p14:tracePt t="133225" x="4378325" y="5243513"/>
          <p14:tracePt t="133240" x="4352925" y="5243513"/>
          <p14:tracePt t="133256" x="4300538" y="5218113"/>
          <p14:tracePt t="133273" x="4275138" y="5205413"/>
          <p14:tracePt t="133290" x="4235450" y="5205413"/>
          <p14:tracePt t="133305" x="4222750" y="5192713"/>
          <p14:tracePt t="133323" x="4210050" y="5192713"/>
          <p14:tracePt t="133343" x="4197350" y="5192713"/>
          <p14:tracePt t="133369" x="4184650" y="5192713"/>
          <p14:tracePt t="133386" x="4171950" y="5178425"/>
          <p14:tracePt t="133441" x="4159250" y="5178425"/>
          <p14:tracePt t="133559" x="4159250" y="5165725"/>
          <p14:tracePt t="133694" x="4171950" y="5165725"/>
          <p14:tracePt t="133703" x="4184650" y="5165725"/>
          <p14:tracePt t="133707" x="4197350" y="5165725"/>
          <p14:tracePt t="133716" x="4235450" y="5165725"/>
          <p14:tracePt t="133726" x="4262438" y="5165725"/>
          <p14:tracePt t="133740" x="4300538" y="5165725"/>
          <p14:tracePt t="133756" x="4378325" y="5165725"/>
          <p14:tracePt t="133773" x="4403725" y="5165725"/>
          <p14:tracePt t="133776" x="4430713" y="5165725"/>
          <p14:tracePt t="133789" x="4456113" y="5165725"/>
          <p14:tracePt t="133806" x="4481513" y="5178425"/>
          <p14:tracePt t="133823" x="4519613" y="5178425"/>
          <p14:tracePt t="133840" x="4533900" y="5178425"/>
          <p14:tracePt t="133855" x="4572000" y="5192713"/>
          <p14:tracePt t="133873" x="4610100" y="5192713"/>
          <p14:tracePt t="133889" x="4637088" y="5192713"/>
          <p14:tracePt t="133892" x="4662488" y="5205413"/>
          <p14:tracePt t="133905" x="4687888" y="5205413"/>
          <p14:tracePt t="133923" x="4713288" y="5218113"/>
          <p14:tracePt t="133939" x="4727575" y="5218113"/>
          <p14:tracePt t="133956" x="4740275" y="5218113"/>
          <p14:tracePt t="133972" x="4752975" y="5218113"/>
          <p14:tracePt t="133989" x="4765675" y="5218113"/>
          <p14:tracePt t="134006" x="4778375" y="5218113"/>
          <p14:tracePt t="134022" x="4803775" y="5230813"/>
          <p14:tracePt t="134040" x="4856163" y="5230813"/>
          <p14:tracePt t="134056" x="4868863" y="5230813"/>
          <p14:tracePt t="134073" x="4894263" y="5230813"/>
          <p14:tracePt t="134089" x="4921250" y="5230813"/>
          <p14:tracePt t="134108" x="4933950" y="5230813"/>
          <p14:tracePt t="134127" x="4946650" y="5230813"/>
          <p14:tracePt t="134157" x="4959350" y="5230813"/>
          <p14:tracePt t="134166" x="4972050" y="5230813"/>
          <p14:tracePt t="134239" x="4984750" y="5230813"/>
          <p14:tracePt t="134383" x="4972050" y="5230813"/>
          <p14:tracePt t="134393" x="4959350" y="5230813"/>
          <p14:tracePt t="134409" x="4946650" y="5230813"/>
          <p14:tracePt t="134423" x="4933950" y="5230813"/>
          <p14:tracePt t="134441" x="4933950" y="5218113"/>
          <p14:tracePt t="134456" x="4921250" y="5218113"/>
          <p14:tracePt t="134473" x="4908550" y="5218113"/>
          <p14:tracePt t="134489" x="4868863" y="5205413"/>
          <p14:tracePt t="134506" x="4856163" y="5192713"/>
          <p14:tracePt t="134522" x="4803775" y="5192713"/>
          <p14:tracePt t="134540" x="4740275" y="5178425"/>
          <p14:tracePt t="134557" x="4727575" y="5165725"/>
          <p14:tracePt t="134559" x="4713288" y="5165725"/>
          <p14:tracePt t="134580" x="4700588" y="5165725"/>
          <p14:tracePt t="134590" x="4687888" y="5165725"/>
          <p14:tracePt t="134628" x="4675188" y="5165725"/>
          <p14:tracePt t="134667" x="4675188" y="5153025"/>
          <p14:tracePt t="134746" x="4687888" y="5140325"/>
          <p14:tracePt t="134769" x="4700588" y="5140325"/>
          <p14:tracePt t="134778" x="4727575" y="5140325"/>
          <p14:tracePt t="134790" x="4727575" y="5127625"/>
          <p14:tracePt t="134806" x="4765675" y="5127625"/>
          <p14:tracePt t="134823" x="4791075" y="5127625"/>
          <p14:tracePt t="134841" x="4818063" y="5127625"/>
          <p14:tracePt t="134844" x="4830763" y="5127625"/>
          <p14:tracePt t="134856" x="4856163" y="5127625"/>
          <p14:tracePt t="134873" x="4921250" y="5127625"/>
          <p14:tracePt t="134891" x="4933950" y="5114925"/>
          <p14:tracePt t="134894" x="4946650" y="5114925"/>
          <p14:tracePt t="134906" x="4959350" y="5114925"/>
          <p14:tracePt t="134924" x="4984750" y="5114925"/>
          <p14:tracePt t="134941" x="4997450" y="5114925"/>
          <p14:tracePt t="134972" x="5011738" y="5114925"/>
          <p14:tracePt t="135039" x="5024438" y="5114925"/>
          <p14:tracePt t="135156" x="5037138" y="5114925"/>
          <p14:tracePt t="135228" x="5049838" y="5114925"/>
          <p14:tracePt t="135265" x="5062538" y="5114925"/>
          <p14:tracePt t="135285" x="5087938" y="5114925"/>
          <p14:tracePt t="135295" x="5114925" y="5114925"/>
          <p14:tracePt t="135307" x="5127625" y="5114925"/>
          <p14:tracePt t="135324" x="5165725" y="5114925"/>
          <p14:tracePt t="135340" x="5192713" y="5114925"/>
          <p14:tracePt t="135343" x="5205413" y="5114925"/>
          <p14:tracePt t="135357" x="5218113" y="5114925"/>
          <p14:tracePt t="135374" x="5230813" y="5114925"/>
          <p14:tracePt t="135393" x="5243513" y="5114925"/>
          <p14:tracePt t="135407" x="5256213" y="5114925"/>
          <p14:tracePt t="135441" x="5268913" y="5114925"/>
          <p14:tracePt t="135462" x="5281613" y="5114925"/>
          <p14:tracePt t="135481" x="5295900" y="5114925"/>
          <p14:tracePt t="135509" x="5308600" y="5114925"/>
          <p14:tracePt t="135519" x="5321300" y="5114925"/>
          <p14:tracePt t="135539" x="5334000" y="5114925"/>
          <p14:tracePt t="135569" x="5334000" y="5127625"/>
          <p14:tracePt t="135579" x="5346700" y="5127625"/>
          <p14:tracePt t="135638" x="5359400" y="5127625"/>
          <p14:tracePt t="135799" x="5346700" y="5127625"/>
          <p14:tracePt t="135811" x="5334000" y="5127625"/>
          <p14:tracePt t="135815" x="5321300" y="5127625"/>
          <p14:tracePt t="135824" x="5308600" y="5127625"/>
          <p14:tracePt t="135841" x="5268913" y="5127625"/>
          <p14:tracePt t="135843" x="5230813" y="5127625"/>
          <p14:tracePt t="135862" x="5218113" y="5127625"/>
          <p14:tracePt t="135873" x="5192713" y="5127625"/>
          <p14:tracePt t="135890" x="5178425" y="5127625"/>
          <p14:tracePt t="135907" x="5165725" y="5127625"/>
          <p14:tracePt t="135924" x="5127625" y="5114925"/>
          <p14:tracePt t="135941" x="5024438" y="5114925"/>
          <p14:tracePt t="135958" x="4959350" y="5114925"/>
          <p14:tracePt t="135960" x="4894263" y="5102225"/>
          <p14:tracePt t="135974" x="4868863" y="5102225"/>
          <p14:tracePt t="135991" x="4830763" y="5087938"/>
          <p14:tracePt t="136009" x="4818063" y="5087938"/>
          <p14:tracePt t="136030" x="4818063" y="5075238"/>
          <p14:tracePt t="136040" x="4803775" y="5075238"/>
          <p14:tracePt t="136079" x="4791075" y="5075238"/>
          <p14:tracePt t="136089" x="4778375" y="5075238"/>
          <p14:tracePt t="136107" x="4765675" y="5075238"/>
          <p14:tracePt t="136118" x="4752975" y="5075238"/>
          <p14:tracePt t="136137" x="4740275" y="5075238"/>
          <p14:tracePt t="136156" x="4727575" y="5075238"/>
          <p14:tracePt t="136217" x="4713288" y="5075238"/>
          <p14:tracePt t="136265" x="4700588" y="5075238"/>
          <p14:tracePt t="136284" x="4700588" y="5062538"/>
          <p14:tracePt t="136313" x="4687888" y="5062538"/>
          <p14:tracePt t="136343" x="4675188" y="5062538"/>
          <p14:tracePt t="136364" x="4662488" y="5062538"/>
          <p14:tracePt t="136382" x="4637088" y="5062538"/>
          <p14:tracePt t="136391" x="4624388" y="5049838"/>
          <p14:tracePt t="136412" x="4610100" y="5049838"/>
          <p14:tracePt t="136423" x="4597400" y="5049838"/>
          <p14:tracePt t="136450" x="4584700" y="5049838"/>
          <p14:tracePt t="136521" x="4572000" y="5037138"/>
          <p14:tracePt t="136899" x="4584700" y="5037138"/>
          <p14:tracePt t="136913" x="4662488" y="5037138"/>
          <p14:tracePt t="136924" x="4700588" y="5037138"/>
          <p14:tracePt t="136941" x="4803775" y="5037138"/>
          <p14:tracePt t="136958" x="4830763" y="5037138"/>
          <p14:tracePt t="136961" x="4868863" y="5049838"/>
          <p14:tracePt t="136974" x="4908550" y="5049838"/>
          <p14:tracePt t="136991" x="4959350" y="5062538"/>
          <p14:tracePt t="137008" x="4984750" y="5062538"/>
          <p14:tracePt t="137010" x="5011738" y="5062538"/>
          <p14:tracePt t="137025" x="5024438" y="5062538"/>
          <p14:tracePt t="137041" x="5049838" y="5062538"/>
          <p14:tracePt t="137058" x="5062538" y="5062538"/>
          <p14:tracePt t="137098" x="5075238" y="5062538"/>
          <p14:tracePt t="137158" x="5087938" y="5062538"/>
          <p14:tracePt t="137406" x="5087938" y="5075238"/>
          <p14:tracePt t="137433" x="5102225" y="5075238"/>
          <p14:tracePt t="137452" x="5114925" y="5087938"/>
          <p14:tracePt t="137460" x="5140325" y="5087938"/>
          <p14:tracePt t="137474" x="5153025" y="5087938"/>
          <p14:tracePt t="137491" x="5165725" y="5087938"/>
          <p14:tracePt t="137508" x="5178425" y="5087938"/>
          <p14:tracePt t="137511" x="5178425" y="5102225"/>
          <p14:tracePt t="137525" x="5192713" y="5102225"/>
          <p14:tracePt t="137541" x="5205413" y="5102225"/>
          <p14:tracePt t="137558" x="5218113" y="5102225"/>
          <p14:tracePt t="137579" x="5230813" y="5102225"/>
          <p14:tracePt t="137607" x="5243513" y="5102225"/>
          <p14:tracePt t="137627" x="5256213" y="5102225"/>
          <p14:tracePt t="137666" x="5268913" y="5102225"/>
          <p14:tracePt t="137696" x="5281613" y="5102225"/>
          <p14:tracePt t="137715" x="5295900" y="5102225"/>
          <p14:tracePt t="137736" x="5308600" y="5102225"/>
          <p14:tracePt t="137744" x="5321300" y="5102225"/>
          <p14:tracePt t="137824" x="5334000" y="5102225"/>
          <p14:tracePt t="138043" x="5321300" y="5102225"/>
          <p14:tracePt t="138055" x="5308600" y="5102225"/>
          <p14:tracePt t="138059" x="5295900" y="5114925"/>
          <p14:tracePt t="138067" x="5268913" y="5114925"/>
          <p14:tracePt t="138079" x="5230813" y="5114925"/>
          <p14:tracePt t="138092" x="5192713" y="5127625"/>
          <p14:tracePt t="138108" x="5114925" y="5127625"/>
          <p14:tracePt t="138126" x="5087938" y="5127625"/>
          <p14:tracePt t="138128" x="5062538" y="5127625"/>
          <p14:tracePt t="138142" x="5049838" y="5127625"/>
          <p14:tracePt t="138158" x="5037138" y="5127625"/>
          <p14:tracePt t="138176" x="4997450" y="5127625"/>
          <p14:tracePt t="138191" x="4972050" y="5127625"/>
          <p14:tracePt t="138209" x="4908550" y="5127625"/>
          <p14:tracePt t="138225" x="4830763" y="5127625"/>
          <p14:tracePt t="138241" x="4803775" y="5127625"/>
          <p14:tracePt t="138244" x="4778375" y="5127625"/>
          <p14:tracePt t="138258" x="4778375" y="5114925"/>
          <p14:tracePt t="138274" x="4765675" y="5114925"/>
          <p14:tracePt t="138293" x="4752975" y="5102225"/>
          <p14:tracePt t="138403" x="4752975" y="5087938"/>
          <p14:tracePt t="138452" x="4765675" y="5087938"/>
          <p14:tracePt t="138462" x="4778375" y="5087938"/>
          <p14:tracePt t="138475" x="4803775" y="5087938"/>
          <p14:tracePt t="138492" x="4856163" y="5087938"/>
          <p14:tracePt t="138508" x="4921250" y="5087938"/>
          <p14:tracePt t="138511" x="4997450" y="5075238"/>
          <p14:tracePt t="138525" x="5062538" y="5075238"/>
          <p14:tracePt t="138542" x="5268913" y="5062538"/>
          <p14:tracePt t="138559" x="5399088" y="5049838"/>
          <p14:tracePt t="138575" x="5437188" y="5049838"/>
          <p14:tracePt t="138578" x="5462588" y="5049838"/>
          <p14:tracePt t="138591" x="5475288" y="5049838"/>
          <p14:tracePt t="138608" x="5489575" y="5049838"/>
          <p14:tracePt t="138624" x="5502275" y="5049838"/>
          <p14:tracePt t="138627" x="5514975" y="5049838"/>
          <p14:tracePt t="138675" x="5527675" y="5049838"/>
          <p14:tracePt t="138706" x="5540375" y="5049838"/>
          <p14:tracePt t="138724" x="5553075" y="5049838"/>
          <p14:tracePt t="138735" x="5565775" y="5049838"/>
          <p14:tracePt t="138764" x="5580063" y="5049838"/>
          <p14:tracePt t="138783" x="5605463" y="5049838"/>
          <p14:tracePt t="138793" x="5618163" y="5049838"/>
          <p14:tracePt t="138805" x="5630863" y="5049838"/>
          <p14:tracePt t="138814" x="5643563" y="5049838"/>
          <p14:tracePt t="138825" x="5670550" y="5049838"/>
          <p14:tracePt t="138842" x="5721350" y="5049838"/>
          <p14:tracePt t="138862" x="5746750" y="5049838"/>
          <p14:tracePt t="138881" x="5759450" y="5049838"/>
          <p14:tracePt t="138911" x="5773738" y="5049838"/>
          <p14:tracePt t="138940" x="5786438" y="5049838"/>
          <p14:tracePt t="142788" x="5759450" y="5049838"/>
          <p14:tracePt t="142800" x="5618163" y="5062538"/>
          <p14:tracePt t="142810" x="5281613" y="5102225"/>
          <p14:tracePt t="142813" x="5024438" y="5114925"/>
          <p14:tracePt t="142828" x="4868863" y="5114925"/>
          <p14:tracePt t="142843" x="4687888" y="5114925"/>
          <p14:tracePt t="142861" x="4637088" y="5114925"/>
          <p14:tracePt t="142864" x="4624388" y="5114925"/>
          <p14:tracePt t="142877" x="4610100" y="5114925"/>
          <p14:tracePt t="142893" x="4597400" y="5114925"/>
          <p14:tracePt t="142910" x="4584700" y="5114925"/>
          <p14:tracePt t="142931" x="4572000" y="5114925"/>
          <p14:tracePt t="143011" x="4559300" y="5114925"/>
          <p14:tracePt t="143170" x="4584700" y="5102225"/>
          <p14:tracePt t="143180" x="4610100" y="5102225"/>
          <p14:tracePt t="143194" x="4662488" y="5087938"/>
          <p14:tracePt t="143197" x="4727575" y="5075238"/>
          <p14:tracePt t="143210" x="4778375" y="5075238"/>
          <p14:tracePt t="143227" x="4856163" y="5075238"/>
          <p14:tracePt t="143243" x="4868863" y="5075238"/>
          <p14:tracePt t="143260" x="4894263" y="5075238"/>
          <p14:tracePt t="143283" x="4908550" y="5075238"/>
          <p14:tracePt t="143294" x="4933950" y="5075238"/>
          <p14:tracePt t="143310" x="4946650" y="5075238"/>
          <p14:tracePt t="143313" x="4959350" y="5075238"/>
          <p14:tracePt t="143327" x="4997450" y="5075238"/>
          <p14:tracePt t="143332" x="5024438" y="5075238"/>
          <p14:tracePt t="143344" x="5049838" y="5075238"/>
          <p14:tracePt t="143360" x="5087938" y="5075238"/>
          <p14:tracePt t="143363" x="5102225" y="5075238"/>
          <p14:tracePt t="143377" x="5114925" y="5075238"/>
          <p14:tracePt t="143394" x="5140325" y="5075238"/>
          <p14:tracePt t="143411" x="5165725" y="5075238"/>
          <p14:tracePt t="143428" x="5192713" y="5075238"/>
          <p14:tracePt t="143444" x="5243513" y="5075238"/>
          <p14:tracePt t="143460" x="5308600" y="5075238"/>
          <p14:tracePt t="143477" x="5346700" y="5075238"/>
          <p14:tracePt t="143480" x="5372100" y="5075238"/>
          <p14:tracePt t="143494" x="5399088" y="5075238"/>
          <p14:tracePt t="143510" x="5424488" y="5075238"/>
          <p14:tracePt t="143527" x="5424488" y="5087938"/>
          <p14:tracePt t="143544" x="5437188" y="5087938"/>
          <p14:tracePt t="143569" x="5449888" y="5087938"/>
          <p14:tracePt t="143589" x="5462588" y="5087938"/>
          <p14:tracePt t="143597" x="5475288" y="5087938"/>
          <p14:tracePt t="143617" x="5489575" y="5087938"/>
          <p14:tracePt t="143636" x="5502275" y="5087938"/>
          <p14:tracePt t="143666" x="5514975" y="5087938"/>
          <p14:tracePt t="143695" x="5527675" y="5087938"/>
          <p14:tracePt t="144734" x="5540375" y="5087938"/>
          <p14:tracePt t="144740" x="5565775" y="5087938"/>
          <p14:tracePt t="144749" x="5643563" y="5087938"/>
          <p14:tracePt t="144762" x="5734050" y="5087938"/>
          <p14:tracePt t="144766" x="5837238" y="5087938"/>
          <p14:tracePt t="144778" x="5889625" y="5087938"/>
          <p14:tracePt t="144794" x="5967413" y="5087938"/>
          <p14:tracePt t="144811" x="5992813" y="5087938"/>
          <p14:tracePt t="144814" x="6005513" y="5102225"/>
          <p14:tracePt t="144828" x="6030913" y="5102225"/>
          <p14:tracePt t="144844" x="6043613" y="5102225"/>
          <p14:tracePt t="144861" x="6070600" y="5102225"/>
          <p14:tracePt t="144864" x="6096000" y="5102225"/>
          <p14:tracePt t="144878" x="6121400" y="5102225"/>
          <p14:tracePt t="144895" x="6199188" y="5102225"/>
          <p14:tracePt t="144910" x="6224588" y="5102225"/>
          <p14:tracePt t="144913" x="6251575" y="5102225"/>
          <p14:tracePt t="144928" x="6264275" y="5102225"/>
          <p14:tracePt t="144931" x="6276975" y="5102225"/>
          <p14:tracePt t="144944" x="6289675" y="5102225"/>
          <p14:tracePt t="144970" x="6302375" y="5102225"/>
          <p14:tracePt t="144999" x="6315075" y="5102225"/>
          <p14:tracePt t="145020" x="6327775" y="5102225"/>
          <p14:tracePt t="145030" x="6342063" y="5102225"/>
          <p14:tracePt t="145039" x="6342063" y="5114925"/>
          <p14:tracePt t="145060" x="6354763" y="5114925"/>
          <p14:tracePt t="145078" x="6367463" y="5114925"/>
          <p14:tracePt t="145097" x="6380163" y="5114925"/>
          <p14:tracePt t="145126" x="6392863" y="5114925"/>
          <p14:tracePt t="145177" x="6405563" y="5114925"/>
          <p14:tracePt t="145214" x="6418263" y="5114925"/>
          <p14:tracePt t="145277" x="6432550" y="5114925"/>
          <p14:tracePt t="145799" x="6445250" y="5114925"/>
          <p14:tracePt t="145896" x="6457950" y="5114925"/>
          <p14:tracePt t="145913" x="6470650" y="5114925"/>
          <p14:tracePt t="145924" x="6483350" y="5114925"/>
          <p14:tracePt t="145933" x="6496050" y="5114925"/>
          <p14:tracePt t="145945" x="6521450" y="5114925"/>
          <p14:tracePt t="145961" x="6548438" y="5114925"/>
          <p14:tracePt t="145978" x="6561138" y="5114925"/>
          <p14:tracePt t="145994" x="6573838" y="5114925"/>
          <p14:tracePt t="146011" x="6586538" y="5114925"/>
          <p14:tracePt t="146027" x="6599238" y="5114925"/>
          <p14:tracePt t="146031" x="6626225" y="5114925"/>
          <p14:tracePt t="146045" x="6638925" y="5114925"/>
          <p14:tracePt t="146061" x="6689725" y="5114925"/>
          <p14:tracePt t="146079" x="6742113" y="5114925"/>
          <p14:tracePt t="146096" x="6754813" y="5114925"/>
          <p14:tracePt t="146099" x="6767513" y="5114925"/>
          <p14:tracePt t="146112" x="6780213" y="5114925"/>
          <p14:tracePt t="146129" x="6792913" y="5114925"/>
          <p14:tracePt t="146156" x="6805613" y="5114925"/>
          <p14:tracePt t="146166" x="6819900" y="5114925"/>
          <p14:tracePt t="146185" x="6832600" y="5114925"/>
          <p14:tracePt t="146207" x="6845300" y="5114925"/>
          <p14:tracePt t="146225" x="6858000" y="5114925"/>
          <p14:tracePt t="146234" x="6870700" y="5114925"/>
          <p14:tracePt t="146256" x="6883400" y="5114925"/>
          <p14:tracePt t="146293" x="6896100" y="5114925"/>
          <p14:tracePt t="146352" x="6910388" y="5114925"/>
          <p14:tracePt t="146393" x="6923088" y="5114925"/>
          <p14:tracePt t="146683" x="6910388" y="5114925"/>
          <p14:tracePt t="146697" x="6896100" y="5114925"/>
          <p14:tracePt t="146700" x="6858000" y="5114925"/>
          <p14:tracePt t="146708" x="6832600" y="5114925"/>
          <p14:tracePt t="146718" x="6805613" y="5114925"/>
          <p14:tracePt t="146728" x="6792913" y="5114925"/>
          <p14:tracePt t="146745" x="6767513" y="5114925"/>
          <p14:tracePt t="146762" x="6754813" y="5114925"/>
          <p14:tracePt t="146779" x="6742113" y="5114925"/>
          <p14:tracePt t="146805" x="6729413" y="5114925"/>
          <p14:tracePt t="146834" x="6716713" y="5114925"/>
          <p14:tracePt t="146844" x="6702425" y="5114925"/>
          <p14:tracePt t="146872" x="6689725" y="5114925"/>
          <p14:tracePt t="146901" x="6677025" y="5114925"/>
          <p14:tracePt t="146998" x="6677025" y="5102225"/>
          <p14:tracePt t="147051" x="6702425" y="5102225"/>
          <p14:tracePt t="147063" x="6729413" y="5102225"/>
          <p14:tracePt t="147072" x="6754813" y="5087938"/>
          <p14:tracePt t="147079" x="6780213" y="5087938"/>
          <p14:tracePt t="147096" x="6792913" y="5087938"/>
          <p14:tracePt t="147099" x="6819900" y="5087938"/>
          <p14:tracePt t="147113" x="6832600" y="5075238"/>
          <p14:tracePt t="147128" x="6845300" y="5075238"/>
          <p14:tracePt t="147146" x="6870700" y="5075238"/>
          <p14:tracePt t="147162" x="6883400" y="5075238"/>
          <p14:tracePt t="147179" x="6935788" y="5075238"/>
          <p14:tracePt t="147196" x="6999288" y="5049838"/>
          <p14:tracePt t="147212" x="7026275" y="5049838"/>
          <p14:tracePt t="147229" x="7064375" y="5049838"/>
          <p14:tracePt t="147245" x="7077075" y="5049838"/>
          <p14:tracePt t="147274" x="7089775" y="5049838"/>
          <p14:tracePt t="147283" x="7104063" y="5049838"/>
          <p14:tracePt t="147313" x="7116763" y="5049838"/>
          <p14:tracePt t="147333" x="7129463" y="5049838"/>
          <p14:tracePt t="147344" x="7154863" y="5049838"/>
          <p14:tracePt t="147355" x="7167563" y="5049838"/>
          <p14:tracePt t="147362" x="7194550" y="5049838"/>
          <p14:tracePt t="147379" x="7207250" y="5049838"/>
          <p14:tracePt t="147382" x="7232650" y="5049838"/>
          <p14:tracePt t="147402" x="7245350" y="5049838"/>
          <p14:tracePt t="147421" x="7258050" y="5049838"/>
          <p14:tracePt t="147441" x="7270750" y="5049838"/>
          <p14:tracePt t="147460" x="7283450" y="5049838"/>
          <p14:tracePt t="147481" x="7297738" y="5049838"/>
          <p14:tracePt t="147491" x="7310438" y="5049838"/>
          <p14:tracePt t="147501" x="7323138" y="5049838"/>
          <p14:tracePt t="147511" x="7335838" y="5049838"/>
          <p14:tracePt t="147529" x="7361238" y="5049838"/>
          <p14:tracePt t="147548" x="7373938" y="5049838"/>
          <p14:tracePt t="147588" x="7388225" y="5049838"/>
          <p14:tracePt t="147617" x="7400925" y="5049838"/>
          <p14:tracePt t="148648" x="7451725" y="5049838"/>
          <p14:tracePt t="148657" x="7516813" y="5049838"/>
          <p14:tracePt t="148665" x="7554913" y="5049838"/>
          <p14:tracePt t="148679" x="7581900" y="5049838"/>
          <p14:tracePt t="148696" x="7632700" y="5049838"/>
          <p14:tracePt t="148712" x="7645400" y="5049838"/>
          <p14:tracePt t="148716" x="7658100" y="5049838"/>
          <p14:tracePt t="148730" x="7672388" y="5049838"/>
          <p14:tracePt t="148746" x="7735888" y="5049838"/>
          <p14:tracePt t="148763" x="7788275" y="5049838"/>
          <p14:tracePt t="148779" x="7800975" y="5049838"/>
          <p14:tracePt t="148796" x="7851775" y="5049838"/>
          <p14:tracePt t="148813" x="7891463" y="5049838"/>
          <p14:tracePt t="148829" x="7916863" y="5049838"/>
          <p14:tracePt t="148847" x="7981950" y="5062538"/>
          <p14:tracePt t="148864" x="8097838" y="5075238"/>
          <p14:tracePt t="148880" x="8123238" y="5075238"/>
          <p14:tracePt t="148883" x="8162925" y="5087938"/>
          <p14:tracePt t="148897" x="8188325" y="5087938"/>
          <p14:tracePt t="148913" x="8226425" y="5102225"/>
          <p14:tracePt t="148929" x="8240713" y="5102225"/>
          <p14:tracePt t="148946" x="8253413" y="5102225"/>
          <p14:tracePt t="148962" x="8266113" y="5102225"/>
          <p14:tracePt t="148979" x="8278813" y="5102225"/>
          <p14:tracePt t="149009" x="8291513" y="5114925"/>
          <p14:tracePt t="149029" x="8304213" y="5114925"/>
          <p14:tracePt t="149039" x="8316913" y="5114925"/>
          <p14:tracePt t="149049" x="8329613" y="5114925"/>
          <p14:tracePt t="149063" x="8343900" y="5127625"/>
          <p14:tracePt t="149080" x="8356600" y="5127625"/>
          <p14:tracePt t="149099" x="8369300" y="5127625"/>
          <p14:tracePt t="149118" x="8382000" y="5127625"/>
          <p14:tracePt t="149156" x="8394700" y="5127625"/>
          <p14:tracePt t="149178" x="8407400" y="5127625"/>
          <p14:tracePt t="149226" x="8420100" y="5127625"/>
          <p14:tracePt t="149343" x="8434388" y="5127625"/>
          <p14:tracePt t="149372" x="8447088" y="5127625"/>
          <p14:tracePt t="149384" x="8459788" y="5127625"/>
          <p14:tracePt t="149397" x="8485188" y="5127625"/>
          <p14:tracePt t="149414" x="8523288" y="5114925"/>
          <p14:tracePt t="149431" x="8640763" y="5102225"/>
          <p14:tracePt t="149447" x="8704263" y="5087938"/>
          <p14:tracePt t="149463" x="8924925" y="5062538"/>
          <p14:tracePt t="149481" x="9040813" y="5049838"/>
          <p14:tracePt t="149496" x="9078913" y="5037138"/>
          <p14:tracePt t="149513" x="9105900" y="5037138"/>
          <p14:tracePt t="149529" x="9118600" y="5037138"/>
          <p14:tracePt t="149549" x="9131300" y="5037138"/>
          <p14:tracePt t="149588" x="9144000" y="5037138"/>
          <p14:tracePt t="149607" x="9156700" y="5037138"/>
          <p14:tracePt t="149617" x="9169400" y="5037138"/>
          <p14:tracePt t="149637" x="9182100" y="5037138"/>
          <p14:tracePt t="149667" x="9196388" y="5037138"/>
          <p14:tracePt t="149686" x="9209088" y="5037138"/>
          <p14:tracePt t="149735" x="9221788" y="5037138"/>
          <p14:tracePt t="150396" x="9209088" y="5037138"/>
          <p14:tracePt t="150405" x="9196388" y="5037138"/>
          <p14:tracePt t="150422" x="9182100" y="5037138"/>
          <p14:tracePt t="150430" x="9169400" y="5037138"/>
          <p14:tracePt t="150451" x="9144000" y="5037138"/>
          <p14:tracePt t="150464" x="9131300" y="5037138"/>
          <p14:tracePt t="150480" x="9118600" y="5037138"/>
          <p14:tracePt t="150497" x="9105900" y="5037138"/>
          <p14:tracePt t="150500" x="9078913" y="5049838"/>
          <p14:tracePt t="150513" x="9015413" y="5062538"/>
          <p14:tracePt t="150530" x="8718550" y="5140325"/>
          <p14:tracePt t="150547" x="8575675" y="5178425"/>
          <p14:tracePt t="150550" x="8472488" y="5205413"/>
          <p14:tracePt t="150563" x="8407400" y="5205413"/>
          <p14:tracePt t="150580" x="8329613" y="5218113"/>
          <p14:tracePt t="150597" x="8316913" y="5218113"/>
          <p14:tracePt t="150614" x="8304213" y="5218113"/>
          <p14:tracePt t="150648" x="8291513" y="5218113"/>
          <p14:tracePt t="150729" x="8291513" y="5205413"/>
          <p14:tracePt t="150866" x="8316913" y="5192713"/>
          <p14:tracePt t="150877" x="8356600" y="5178425"/>
          <p14:tracePt t="150886" x="8420100" y="5165725"/>
          <p14:tracePt t="150897" x="8497888" y="5153025"/>
          <p14:tracePt t="150914" x="8666163" y="5114925"/>
          <p14:tracePt t="150931" x="8718550" y="5102225"/>
          <p14:tracePt t="150934" x="8743950" y="5102225"/>
          <p14:tracePt t="150948" x="8756650" y="5087938"/>
          <p14:tracePt t="150964" x="8782050" y="5087938"/>
          <p14:tracePt t="150980" x="8807450" y="5087938"/>
          <p14:tracePt t="150998" x="8821738" y="5087938"/>
          <p14:tracePt t="151001" x="8847138" y="5087938"/>
          <p14:tracePt t="151014" x="8859838" y="5087938"/>
          <p14:tracePt t="151031" x="8885238" y="5087938"/>
          <p14:tracePt t="151048" x="8912225" y="5087938"/>
          <p14:tracePt t="151064" x="8937625" y="5087938"/>
          <p14:tracePt t="151080" x="8950325" y="5087938"/>
          <p14:tracePt t="151109" x="8963025" y="5087938"/>
          <p14:tracePt t="151137" x="8975725" y="5087938"/>
          <p14:tracePt t="151157" x="8988425" y="5087938"/>
          <p14:tracePt t="151167" x="9002713" y="5087938"/>
          <p14:tracePt t="151181" x="9028113" y="5087938"/>
          <p14:tracePt t="151198" x="9040813" y="5087938"/>
          <p14:tracePt t="151214" x="9066213" y="5087938"/>
          <p14:tracePt t="151231" x="9078913" y="5087938"/>
          <p14:tracePt t="151254" x="9091613" y="5087938"/>
          <p14:tracePt t="151274" x="9105900" y="5087938"/>
          <p14:tracePt t="151285" x="9118600" y="5087938"/>
          <p14:tracePt t="151306" x="9131300" y="5087938"/>
          <p14:tracePt t="151314" x="9156700" y="5087938"/>
          <p14:tracePt t="151331" x="9182100" y="5087938"/>
          <p14:tracePt t="151334" x="9209088" y="5087938"/>
          <p14:tracePt t="151347" x="9234488" y="5087938"/>
          <p14:tracePt t="151364" x="9259888" y="5087938"/>
          <p14:tracePt t="151381" x="9272588" y="5087938"/>
          <p14:tracePt t="151383" x="9285288" y="5087938"/>
          <p14:tracePt t="151412" x="9299575" y="5087938"/>
          <p14:tracePt t="151431" x="9312275" y="5087938"/>
          <p14:tracePt t="151441" x="9324975" y="5087938"/>
          <p14:tracePt t="151462" x="9337675" y="5087938"/>
          <p14:tracePt t="151480" x="9350375" y="5087938"/>
          <p14:tracePt t="151499" x="9363075" y="5087938"/>
          <p14:tracePt t="151529" x="9375775" y="5087938"/>
          <p14:tracePt t="151550" x="9390063" y="5087938"/>
          <p14:tracePt t="151618" x="9402763" y="5087938"/>
          <p14:tracePt t="151678" x="9402763" y="5102225"/>
          <p14:tracePt t="151687" x="9415463" y="5102225"/>
          <p14:tracePt t="152573" x="9402763" y="5102225"/>
          <p14:tracePt t="152584" x="9312275" y="5140325"/>
          <p14:tracePt t="152598" x="8756650" y="5256213"/>
          <p14:tracePt t="152615" x="8523288" y="5295900"/>
          <p14:tracePt t="152631" x="8304213" y="5308600"/>
          <p14:tracePt t="152648" x="8135938" y="5321300"/>
          <p14:tracePt t="152665" x="7969250" y="5346700"/>
          <p14:tracePt t="152681" x="7735888" y="5399088"/>
          <p14:tracePt t="152698" x="6805613" y="5592763"/>
          <p14:tracePt t="152715" x="5811838" y="5837238"/>
          <p14:tracePt t="152731" x="5502275" y="5889625"/>
          <p14:tracePt t="152748" x="5049838" y="5940425"/>
          <p14:tracePt t="152765" x="4740275" y="5967413"/>
          <p14:tracePt t="152781" x="4649788" y="5967413"/>
          <p14:tracePt t="152797" x="4506913" y="5967413"/>
          <p14:tracePt t="152815" x="4391025" y="5967413"/>
          <p14:tracePt t="152831" x="4275138" y="5980113"/>
          <p14:tracePt t="152834" x="4094163" y="5992813"/>
          <p14:tracePt t="152849" x="3848100" y="6030913"/>
          <p14:tracePt t="152864" x="3189288" y="6096000"/>
          <p14:tracePt t="152881" x="3022600" y="6096000"/>
          <p14:tracePt t="152884" x="2932113" y="6096000"/>
          <p14:tracePt t="152898" x="2841625" y="6096000"/>
          <p14:tracePt t="152914" x="2738438" y="6096000"/>
          <p14:tracePt t="152931" x="2698750" y="6096000"/>
          <p14:tracePt t="152948" x="2686050" y="6083300"/>
          <p14:tracePt t="152951" x="2673350" y="6083300"/>
          <p14:tracePt t="152965" x="2647950" y="6083300"/>
          <p14:tracePt t="152981" x="2635250" y="6070600"/>
          <p14:tracePt t="152999" x="2570163" y="6070600"/>
          <p14:tracePt t="153016" x="2505075" y="6057900"/>
          <p14:tracePt t="153032" x="2311400" y="6030913"/>
          <p14:tracePt t="153048" x="2170113" y="6005513"/>
          <p14:tracePt t="153065" x="2105025" y="5980113"/>
          <p14:tracePt t="153068" x="2079625" y="5980113"/>
          <p14:tracePt t="153081" x="2054225" y="5967413"/>
          <p14:tracePt t="153098" x="2001838" y="5954713"/>
          <p14:tracePt t="153115" x="1963738" y="5927725"/>
          <p14:tracePt t="153119" x="1936750" y="5915025"/>
          <p14:tracePt t="153131" x="1911350" y="5902325"/>
          <p14:tracePt t="153148" x="1808163" y="5849938"/>
          <p14:tracePt t="153165" x="1692275" y="5811838"/>
          <p14:tracePt t="153168" x="1524000" y="5773738"/>
          <p14:tracePt t="153182" x="1420813" y="5734050"/>
          <p14:tracePt t="153199" x="1227138" y="5695950"/>
          <p14:tracePt t="153215" x="1174750" y="5695950"/>
          <p14:tracePt t="153218" x="1136650" y="5683250"/>
          <p14:tracePt t="153232" x="1098550" y="5670550"/>
          <p14:tracePt t="153248" x="1046163" y="5656263"/>
          <p14:tracePt t="153265" x="1008063" y="5630863"/>
          <p14:tracePt t="153281" x="993775" y="5618163"/>
          <p14:tracePt t="153299" x="968375" y="5605463"/>
          <p14:tracePt t="153314" x="930275" y="5592763"/>
          <p14:tracePt t="153331" x="930275" y="5580063"/>
          <p14:tracePt t="153334" x="917575" y="5580063"/>
          <p14:tracePt t="153348" x="890588" y="5580063"/>
          <p14:tracePt t="153364" x="865188" y="5565775"/>
          <p14:tracePt t="153393" x="852488" y="5553075"/>
          <p14:tracePt t="153413" x="852488" y="5540375"/>
          <p14:tracePt t="153422" x="839788" y="5540375"/>
          <p14:tracePt t="153451" x="827088" y="5540375"/>
          <p14:tracePt t="153461" x="827088" y="5527675"/>
          <p14:tracePt t="153472" x="814388" y="5527675"/>
          <p14:tracePt t="153491" x="814388" y="5514975"/>
          <p14:tracePt t="153500" x="800100" y="5514975"/>
          <p14:tracePt t="153539" x="787400" y="5514975"/>
          <p14:tracePt t="153549" x="787400" y="5502275"/>
          <p14:tracePt t="157302" x="814388" y="5502275"/>
          <p14:tracePt t="157309" x="839788" y="5502275"/>
          <p14:tracePt t="157317" x="852488" y="5502275"/>
          <p14:tracePt t="157333" x="865188" y="5502275"/>
          <p14:tracePt t="157350" x="877888" y="5502275"/>
          <p14:tracePt t="157382" x="890588" y="5502275"/>
          <p14:tracePt t="157421" x="903288" y="5502275"/>
          <p14:tracePt t="157608" x="917575" y="5502275"/>
          <p14:tracePt t="157666" x="917575" y="5514975"/>
          <p14:tracePt t="157794" x="930275" y="5514975"/>
          <p14:tracePt t="157856" x="942975" y="5514975"/>
          <p14:tracePt t="157873" x="955675" y="5514975"/>
          <p14:tracePt t="157882" x="968375" y="5514975"/>
          <p14:tracePt t="157892" x="981075" y="5514975"/>
          <p14:tracePt t="157903" x="993775" y="5514975"/>
          <p14:tracePt t="157917" x="1020763" y="5514975"/>
          <p14:tracePt t="157933" x="1046163" y="5514975"/>
          <p14:tracePt t="157951" x="1084263" y="5514975"/>
          <p14:tracePt t="157968" x="1098550" y="5527675"/>
          <p14:tracePt t="157984" x="1123950" y="5527675"/>
          <p14:tracePt t="158000" x="1149350" y="5540375"/>
          <p14:tracePt t="158017" x="1187450" y="5540375"/>
          <p14:tracePt t="158020" x="1201738" y="5540375"/>
          <p14:tracePt t="158033" x="1214438" y="5540375"/>
          <p14:tracePt t="158050" x="1239838" y="5540375"/>
          <p14:tracePt t="158067" x="1265238" y="5540375"/>
          <p14:tracePt t="158088" x="1277938" y="5540375"/>
          <p14:tracePt t="158100" x="1292225" y="5540375"/>
          <p14:tracePt t="158118" x="1317625" y="5553075"/>
          <p14:tracePt t="158134" x="1330325" y="5553075"/>
          <p14:tracePt t="158137" x="1355725" y="5553075"/>
          <p14:tracePt t="158158" x="1368425" y="5553075"/>
          <p14:tracePt t="158167" x="1382713" y="5553075"/>
          <p14:tracePt t="158184" x="1395413" y="5553075"/>
          <p14:tracePt t="158205" x="1408113" y="5553075"/>
          <p14:tracePt t="158255" x="1420813" y="5553075"/>
          <p14:tracePt t="164765" x="1382713" y="5553075"/>
          <p14:tracePt t="164779" x="1330325" y="5540375"/>
          <p14:tracePt t="164786" x="1304925" y="5540375"/>
          <p14:tracePt t="164804" x="1265238" y="5514975"/>
          <p14:tracePt t="164821" x="1239838" y="5514975"/>
          <p14:tracePt t="164843" x="1227138" y="5514975"/>
          <p14:tracePt t="164884" x="1214438" y="5514975"/>
          <p14:tracePt t="164894" x="1214438" y="5502275"/>
          <p14:tracePt t="164921" x="1201738" y="5502275"/>
          <p14:tracePt t="164932" x="1187450" y="5502275"/>
          <p14:tracePt t="164960" x="1174750" y="5502275"/>
          <p14:tracePt t="164980" x="1174750" y="5489575"/>
          <p14:tracePt t="164991" x="1162050" y="5489575"/>
          <p14:tracePt t="165050" x="1162050" y="5475288"/>
          <p14:tracePt t="165058" x="1149350" y="5475288"/>
          <p14:tracePt t="165267" x="1162050" y="5475288"/>
          <p14:tracePt t="165277" x="1187450" y="5475288"/>
          <p14:tracePt t="165287" x="1214438" y="5475288"/>
          <p14:tracePt t="165305" x="1265238" y="5475288"/>
          <p14:tracePt t="165321" x="1277938" y="5475288"/>
          <p14:tracePt t="165324" x="1304925" y="5475288"/>
          <p14:tracePt t="165343" x="1317625" y="5475288"/>
          <p14:tracePt t="165372" x="1330325" y="5475288"/>
          <p14:tracePt t="165423" x="1343025" y="5475288"/>
          <p14:tracePt t="165471" x="1355725" y="5475288"/>
          <p14:tracePt t="165870" x="1368425" y="5475288"/>
          <p14:tracePt t="165881" x="1368425" y="5489575"/>
          <p14:tracePt t="165886" x="1382713" y="5489575"/>
          <p14:tracePt t="165903" x="1395413" y="5489575"/>
          <p14:tracePt t="165912" x="1408113" y="5489575"/>
          <p14:tracePt t="165931" x="1420813" y="5489575"/>
          <p14:tracePt t="165952" x="1433513" y="5489575"/>
          <p14:tracePt t="165970" x="1446213" y="5489575"/>
          <p14:tracePt t="165989" x="1458913" y="5489575"/>
          <p14:tracePt t="165999" x="1458913" y="5502275"/>
          <p14:tracePt t="166039" x="1471613" y="5502275"/>
          <p14:tracePt t="166132" x="1485900" y="5502275"/>
          <p14:tracePt t="166798" x="1471613" y="5502275"/>
          <p14:tracePt t="166825" x="1458913" y="5502275"/>
          <p14:tracePt t="166835" x="1446213" y="5502275"/>
          <p14:tracePt t="166843" x="1420813" y="5502275"/>
          <p14:tracePt t="166863" x="1408113" y="5502275"/>
          <p14:tracePt t="166883" x="1395413" y="5502275"/>
          <p14:tracePt t="166921" x="1382713" y="5502275"/>
          <p14:tracePt t="166941" x="1368425" y="5502275"/>
          <p14:tracePt t="167042" x="1355725" y="5502275"/>
          <p14:tracePt t="167183" x="1382713" y="5502275"/>
          <p14:tracePt t="167195" x="1395413" y="5502275"/>
          <p14:tracePt t="167199" x="1433513" y="5502275"/>
          <p14:tracePt t="167206" x="1471613" y="5502275"/>
          <p14:tracePt t="167221" x="1498600" y="5514975"/>
          <p14:tracePt t="167237" x="1549400" y="5527675"/>
          <p14:tracePt t="167255" x="1562100" y="5527675"/>
          <p14:tracePt t="167271" x="1576388" y="5527675"/>
          <p14:tracePt t="167274" x="1589088" y="5527675"/>
          <p14:tracePt t="167288" x="1589088" y="5540375"/>
          <p14:tracePt t="167305" x="1601788" y="5540375"/>
          <p14:tracePt t="167336" x="1614488" y="5540375"/>
          <p14:tracePt t="167355" x="1627188" y="5540375"/>
          <p14:tracePt t="167362" x="1627188" y="5553075"/>
          <p14:tracePt t="167371" x="1639888" y="5553075"/>
          <p14:tracePt t="167455" x="1652588" y="5553075"/>
          <p14:tracePt t="169383" x="1679575" y="5553075"/>
          <p14:tracePt t="169392" x="1755775" y="5540375"/>
          <p14:tracePt t="169407" x="1885950" y="5527675"/>
          <p14:tracePt t="169423" x="2208213" y="5514975"/>
          <p14:tracePt t="169440" x="2351088" y="5514975"/>
          <p14:tracePt t="169443" x="2454275" y="5514975"/>
          <p14:tracePt t="169456" x="2505075" y="5514975"/>
          <p14:tracePt t="169472" x="2557463" y="5514975"/>
          <p14:tracePt t="169489" x="2608263" y="5514975"/>
          <p14:tracePt t="169509" x="2622550" y="5514975"/>
          <p14:tracePt t="169529" x="2635250" y="5514975"/>
          <p14:tracePt t="169539" x="2647950" y="5514975"/>
          <p14:tracePt t="169558" x="2660650" y="5514975"/>
          <p14:tracePt t="169573" x="2673350" y="5514975"/>
          <p14:tracePt t="169590" x="2698750" y="5514975"/>
          <p14:tracePt t="169606" x="2711450" y="5514975"/>
          <p14:tracePt t="169609" x="2725738" y="5514975"/>
          <p14:tracePt t="169622" x="2738438" y="5514975"/>
          <p14:tracePt t="169639" x="2776538" y="5514975"/>
          <p14:tracePt t="169656" x="2816225" y="5514975"/>
          <p14:tracePt t="169672" x="2841625" y="5514975"/>
          <p14:tracePt t="169689" x="2906713" y="5514975"/>
          <p14:tracePt t="169706" x="3009900" y="5514975"/>
          <p14:tracePt t="169723" x="3060700" y="5527675"/>
          <p14:tracePt t="169725" x="3086100" y="5527675"/>
          <p14:tracePt t="169739" x="3125788" y="5527675"/>
          <p14:tracePt t="169756" x="3151188" y="5540375"/>
          <p14:tracePt t="169773" x="3176588" y="5540375"/>
          <p14:tracePt t="169788" x="3189288" y="5540375"/>
          <p14:tracePt t="169806" x="3216275" y="5540375"/>
          <p14:tracePt t="169823" x="3241675" y="5540375"/>
          <p14:tracePt t="169839" x="3254375" y="5540375"/>
          <p14:tracePt t="169855" x="3294063" y="5540375"/>
          <p14:tracePt t="169872" x="3306763" y="5540375"/>
          <p14:tracePt t="169893" x="3319463" y="5540375"/>
          <p14:tracePt t="169905" x="3332163" y="5540375"/>
          <p14:tracePt t="169922" x="3344863" y="5540375"/>
          <p14:tracePt t="169940" x="3357563" y="5540375"/>
          <p14:tracePt t="169956" x="3384550" y="5540375"/>
          <p14:tracePt t="169972" x="3448050" y="5540375"/>
          <p14:tracePt t="169990" x="3563938" y="5553075"/>
          <p14:tracePt t="170006" x="3603625" y="5553075"/>
          <p14:tracePt t="170022" x="3654425" y="5553075"/>
          <p14:tracePt t="170039" x="3668713" y="5553075"/>
          <p14:tracePt t="170058" x="3681413" y="5553075"/>
          <p14:tracePt t="170073" x="3694113" y="5553075"/>
          <p14:tracePt t="170138" x="3706813" y="5553075"/>
          <p14:tracePt t="170468" x="3694113" y="5553075"/>
          <p14:tracePt t="170475" x="3681413" y="5553075"/>
          <p14:tracePt t="170490" x="3668713" y="5553075"/>
          <p14:tracePt t="170499" x="3654425" y="5553075"/>
          <p14:tracePt t="170509" x="3603625" y="5553075"/>
          <p14:tracePt t="170523" x="3551238" y="5553075"/>
          <p14:tracePt t="170540" x="3460750" y="5553075"/>
          <p14:tracePt t="170556" x="3435350" y="5553075"/>
          <p14:tracePt t="170560" x="3409950" y="5565775"/>
          <p14:tracePt t="170573" x="3370263" y="5565775"/>
          <p14:tracePt t="170589" x="3357563" y="5565775"/>
          <p14:tracePt t="170607" x="3344863" y="5565775"/>
          <p14:tracePt t="170626" x="3332163" y="5565775"/>
          <p14:tracePt t="170639" x="3319463" y="5565775"/>
          <p14:tracePt t="170657" x="3294063" y="5565775"/>
          <p14:tracePt t="170672" x="3254375" y="5565775"/>
          <p14:tracePt t="170689" x="3163888" y="5565775"/>
          <p14:tracePt t="170706" x="3100388" y="5565775"/>
          <p14:tracePt t="170723" x="3073400" y="5565775"/>
          <p14:tracePt t="170739" x="3048000" y="5565775"/>
          <p14:tracePt t="170756" x="3035300" y="5565775"/>
          <p14:tracePt t="170793" x="3022600" y="5565775"/>
          <p14:tracePt t="170823" x="3009900" y="5565775"/>
          <p14:tracePt t="170842" x="2995613" y="5565775"/>
          <p14:tracePt t="170852" x="2982913" y="5565775"/>
          <p14:tracePt t="170873" x="2970213" y="5565775"/>
          <p14:tracePt t="170901" x="2957513" y="5565775"/>
          <p14:tracePt t="170922" x="2944813" y="5565775"/>
          <p14:tracePt t="171052" x="2970213" y="5565775"/>
          <p14:tracePt t="171065" x="3035300" y="5565775"/>
          <p14:tracePt t="171075" x="3100388" y="5565775"/>
          <p14:tracePt t="171089" x="3228975" y="5553075"/>
          <p14:tracePt t="171106" x="3306763" y="5553075"/>
          <p14:tracePt t="171123" x="3344863" y="5553075"/>
          <p14:tracePt t="171139" x="3448050" y="5553075"/>
          <p14:tracePt t="171156" x="3513138" y="5553075"/>
          <p14:tracePt t="171172" x="3551238" y="5553075"/>
          <p14:tracePt t="171189" x="3616325" y="5553075"/>
          <p14:tracePt t="171206" x="3681413" y="5553075"/>
          <p14:tracePt t="171223" x="3706813" y="5553075"/>
          <p14:tracePt t="171226" x="3719513" y="5553075"/>
          <p14:tracePt t="171244" x="3732213" y="5553075"/>
          <p14:tracePt t="171264" x="3744913" y="5553075"/>
          <p14:tracePt t="171273" x="3757613" y="5553075"/>
          <p14:tracePt t="171294" x="3784600" y="5553075"/>
          <p14:tracePt t="171306" x="3797300" y="5553075"/>
          <p14:tracePt t="171324" x="3862388" y="5553075"/>
          <p14:tracePt t="171340" x="3900488" y="5553075"/>
          <p14:tracePt t="171357" x="3938588" y="5553075"/>
          <p14:tracePt t="171373" x="3965575" y="5553075"/>
          <p14:tracePt t="171401" x="3978275" y="5553075"/>
          <p14:tracePt t="171422" x="3990975" y="5553075"/>
          <p14:tracePt t="171480" x="4003675" y="5553075"/>
          <p14:tracePt t="171779" x="4003675" y="5540375"/>
          <p14:tracePt t="172029" x="4003675" y="5527675"/>
          <p14:tracePt t="172566" x="4029075" y="5527675"/>
          <p14:tracePt t="172575" x="4068763" y="5527675"/>
          <p14:tracePt t="172581" x="4106863" y="5527675"/>
          <p14:tracePt t="172589" x="4159250" y="5527675"/>
          <p14:tracePt t="172597" x="4222750" y="5527675"/>
          <p14:tracePt t="172608" x="4262438" y="5527675"/>
          <p14:tracePt t="172624" x="4287838" y="5527675"/>
          <p14:tracePt t="172640" x="4391025" y="5540375"/>
          <p14:tracePt t="172657" x="4519613" y="5540375"/>
          <p14:tracePt t="172673" x="4649788" y="5540375"/>
          <p14:tracePt t="172676" x="4765675" y="5540375"/>
          <p14:tracePt t="172690" x="4868863" y="5540375"/>
          <p14:tracePt t="172707" x="5062538" y="5540375"/>
          <p14:tracePt t="172725" x="5127625" y="5540375"/>
          <p14:tracePt t="172740" x="5140325" y="5540375"/>
          <p14:tracePt t="172757" x="5153025" y="5540375"/>
          <p14:tracePt t="172793" x="5165725" y="5540375"/>
          <p14:tracePt t="173915" x="5178425" y="5540375"/>
          <p14:tracePt t="173926" x="5192713" y="5540375"/>
          <p14:tracePt t="173932" x="5230813" y="5540375"/>
          <p14:tracePt t="173941" x="5308600" y="5527675"/>
          <p14:tracePt t="173957" x="5359400" y="5514975"/>
          <p14:tracePt t="173960" x="5437188" y="5502275"/>
          <p14:tracePt t="173974" x="5540375" y="5489575"/>
          <p14:tracePt t="173991" x="5746750" y="5489575"/>
          <p14:tracePt t="174007" x="5811838" y="5489575"/>
          <p14:tracePt t="174010" x="5849938" y="5489575"/>
          <p14:tracePt t="174025" x="5889625" y="5489575"/>
          <p14:tracePt t="174041" x="5902325" y="5489575"/>
          <p14:tracePt t="174058" x="5915025" y="5489575"/>
          <p14:tracePt t="174061" x="5927725" y="5489575"/>
          <p14:tracePt t="174087" x="5940425" y="5489575"/>
          <p14:tracePt t="174106" x="5954713" y="5489575"/>
          <p14:tracePt t="174126" x="5980113" y="5489575"/>
          <p14:tracePt t="174136" x="5992813" y="5489575"/>
          <p14:tracePt t="174166" x="6005513" y="5489575"/>
          <p14:tracePt t="174175" x="6018213" y="5489575"/>
          <p14:tracePt t="174213" x="6030913" y="5489575"/>
          <p14:tracePt t="174266" x="6043613" y="5489575"/>
          <p14:tracePt t="174631" x="6043613" y="5475288"/>
          <p14:tracePt t="174817" x="6030913" y="5475288"/>
          <p14:tracePt t="174832" x="6005513" y="5475288"/>
          <p14:tracePt t="174842" x="5967413" y="5475288"/>
          <p14:tracePt t="174858" x="5940425" y="5475288"/>
          <p14:tracePt t="174874" x="5902325" y="5462588"/>
          <p14:tracePt t="174891" x="5849938" y="5462588"/>
          <p14:tracePt t="174909" x="5811838" y="5462588"/>
          <p14:tracePt t="174912" x="5746750" y="5462588"/>
          <p14:tracePt t="174925" x="5605463" y="5462588"/>
          <p14:tracePt t="174942" x="5346700" y="5502275"/>
          <p14:tracePt t="174959" x="5218113" y="5527675"/>
          <p14:tracePt t="174975" x="5192713" y="5527675"/>
          <p14:tracePt t="174992" x="5165725" y="5540375"/>
          <p14:tracePt t="175008" x="5153025" y="5540375"/>
          <p14:tracePt t="175024" x="5140325" y="5540375"/>
          <p14:tracePt t="175077" x="5127625" y="5540375"/>
          <p14:tracePt t="175286" x="5140325" y="5540375"/>
          <p14:tracePt t="175296" x="5178425" y="5540375"/>
          <p14:tracePt t="175308" x="5256213" y="5540375"/>
          <p14:tracePt t="175325" x="5475288" y="5527675"/>
          <p14:tracePt t="175342" x="5683250" y="5527675"/>
          <p14:tracePt t="175358" x="5734050" y="5527675"/>
          <p14:tracePt t="175375" x="5811838" y="5527675"/>
          <p14:tracePt t="175391" x="5837238" y="5527675"/>
          <p14:tracePt t="175409" x="5849938" y="5527675"/>
          <p14:tracePt t="175431" x="5864225" y="5527675"/>
          <p14:tracePt t="175449" x="5876925" y="5527675"/>
          <p14:tracePt t="175459" x="5889625" y="5527675"/>
          <p14:tracePt t="175475" x="5915025" y="5527675"/>
          <p14:tracePt t="175491" x="5967413" y="5527675"/>
          <p14:tracePt t="175508" x="6030913" y="5527675"/>
          <p14:tracePt t="175525" x="6043613" y="5527675"/>
          <p14:tracePt t="175528" x="6057900" y="5527675"/>
          <p14:tracePt t="175542" x="6070600" y="5527675"/>
          <p14:tracePt t="175558" x="6108700" y="5527675"/>
          <p14:tracePt t="175575" x="6134100" y="5527675"/>
          <p14:tracePt t="175578" x="6161088" y="5540375"/>
          <p14:tracePt t="175591" x="6199188" y="5540375"/>
          <p14:tracePt t="175608" x="6289675" y="5540375"/>
          <p14:tracePt t="175626" x="6354763" y="5553075"/>
          <p14:tracePt t="175642" x="6380163" y="5553075"/>
          <p14:tracePt t="175658" x="6392863" y="5553075"/>
          <p14:tracePt t="175676" x="6405563" y="5553075"/>
          <p14:tracePt t="175691" x="6418263" y="5553075"/>
          <p14:tracePt t="175765" x="6432550" y="5553075"/>
          <p14:tracePt t="176994" x="6445250" y="5553075"/>
          <p14:tracePt t="177003" x="6483350" y="5540375"/>
          <p14:tracePt t="177011" x="6573838" y="5527675"/>
          <p14:tracePt t="177025" x="6716713" y="5514975"/>
          <p14:tracePt t="177028" x="6883400" y="5502275"/>
          <p14:tracePt t="177043" x="6986588" y="5502275"/>
          <p14:tracePt t="177059" x="7180263" y="5489575"/>
          <p14:tracePt t="177075" x="7232650" y="5475288"/>
          <p14:tracePt t="177078" x="7283450" y="5475288"/>
          <p14:tracePt t="177092" x="7323138" y="5475288"/>
          <p14:tracePt t="177109" x="7335838" y="5475288"/>
          <p14:tracePt t="177126" x="7348538" y="5475288"/>
          <p14:tracePt t="177143" x="7361238" y="5475288"/>
          <p14:tracePt t="177159" x="7373938" y="5475288"/>
          <p14:tracePt t="177176" x="7400925" y="5475288"/>
          <p14:tracePt t="177193" x="7413625" y="5475288"/>
          <p14:tracePt t="177196" x="7439025" y="5475288"/>
          <p14:tracePt t="177209" x="7451725" y="5475288"/>
          <p14:tracePt t="177226" x="7478713" y="5475288"/>
          <p14:tracePt t="177247" x="7491413" y="5475288"/>
          <p14:tracePt t="177263" x="7504113" y="5475288"/>
          <p14:tracePt t="177275" x="7516813" y="5475288"/>
          <p14:tracePt t="177293" x="7529513" y="5475288"/>
          <p14:tracePt t="177309" x="7542213" y="5475288"/>
          <p14:tracePt t="177326" x="7594600" y="5475288"/>
          <p14:tracePt t="177342" x="7735888" y="5475288"/>
          <p14:tracePt t="177359" x="7800975" y="5475288"/>
          <p14:tracePt t="177362" x="7851775" y="5475288"/>
          <p14:tracePt t="177376" x="7904163" y="5475288"/>
          <p14:tracePt t="177392" x="7969250" y="5475288"/>
          <p14:tracePt t="177409" x="8007350" y="5475288"/>
          <p14:tracePt t="177411" x="8059738" y="5475288"/>
          <p14:tracePt t="177426" x="8123238" y="5475288"/>
          <p14:tracePt t="177442" x="8240713" y="5475288"/>
          <p14:tracePt t="177459" x="8485188" y="5475288"/>
          <p14:tracePt t="177476" x="8588375" y="5462588"/>
          <p14:tracePt t="177493" x="8731250" y="5462588"/>
          <p14:tracePt t="177509" x="8769350" y="5462588"/>
          <p14:tracePt t="177526" x="8782050" y="5462588"/>
          <p14:tracePt t="177542" x="8794750" y="5462588"/>
          <p14:tracePt t="177566" x="8807450" y="5462588"/>
          <p14:tracePt t="177607" x="8821738" y="5462588"/>
          <p14:tracePt t="177710" x="8834438" y="5462588"/>
          <p14:tracePt t="178085" x="8859838" y="5462588"/>
          <p14:tracePt t="178091" x="8885238" y="5462588"/>
          <p14:tracePt t="178096" x="8912225" y="5462588"/>
          <p14:tracePt t="178107" x="8950325" y="5462588"/>
          <p14:tracePt t="178116" x="8975725" y="5462588"/>
          <p14:tracePt t="178127" x="9002713" y="5462588"/>
          <p14:tracePt t="178144" x="9028113" y="5462588"/>
          <p14:tracePt t="178146" x="9066213" y="5462588"/>
          <p14:tracePt t="178160" x="9105900" y="5462588"/>
          <p14:tracePt t="178176" x="9169400" y="5462588"/>
          <p14:tracePt t="178193" x="9196388" y="5462588"/>
          <p14:tracePt t="178195" x="9234488" y="5462588"/>
          <p14:tracePt t="178209" x="9247188" y="5462588"/>
          <p14:tracePt t="178226" x="9272588" y="5462588"/>
          <p14:tracePt t="178243" x="9299575" y="5462588"/>
          <p14:tracePt t="178263" x="9312275" y="5462588"/>
          <p14:tracePt t="178282" x="9324975" y="5462588"/>
          <p14:tracePt t="178293" x="9350375" y="5462588"/>
          <p14:tracePt t="178309" x="9363075" y="5475288"/>
          <p14:tracePt t="178326" x="9428163" y="5475288"/>
          <p14:tracePt t="178342" x="9505950" y="5489575"/>
          <p14:tracePt t="178360" x="9569450" y="5502275"/>
          <p14:tracePt t="178363" x="9596438" y="5514975"/>
          <p14:tracePt t="178376" x="9621838" y="5514975"/>
          <p14:tracePt t="178392" x="9659938" y="5514975"/>
          <p14:tracePt t="178415" x="9674225" y="5514975"/>
          <p14:tracePt t="178426" x="9699625" y="5514975"/>
          <p14:tracePt t="178443" x="9725025" y="5527675"/>
          <p14:tracePt t="178460" x="9840913" y="5540375"/>
          <p14:tracePt t="178476" x="9906000" y="5553075"/>
          <p14:tracePt t="178479" x="9983788" y="5553075"/>
          <p14:tracePt t="178492" x="10034588" y="5565775"/>
          <p14:tracePt t="178509" x="10112375" y="5580063"/>
          <p14:tracePt t="178528" x="10152063" y="5592763"/>
          <p14:tracePt t="178548" x="10164763" y="5592763"/>
          <p14:tracePt t="178567" x="10177463" y="5592763"/>
          <p14:tracePt t="178588" x="10202863" y="5592763"/>
          <p14:tracePt t="178598" x="10215563" y="5605463"/>
          <p14:tracePt t="178609" x="10242550" y="5605463"/>
          <p14:tracePt t="178626" x="10293350" y="5618163"/>
          <p14:tracePt t="178643" x="10306050" y="5630863"/>
          <p14:tracePt t="178646" x="10318750" y="5630863"/>
          <p14:tracePt t="178660" x="10345738" y="5630863"/>
          <p14:tracePt t="178685" x="10358438" y="5630863"/>
          <p14:tracePt t="178705" x="10371138" y="5630863"/>
          <p14:tracePt t="178754" x="10383838" y="5643563"/>
          <p14:tracePt t="178775" x="10396538" y="5643563"/>
          <p14:tracePt t="178822" x="10409238" y="5643563"/>
          <p14:tracePt t="178912" x="10421938" y="5643563"/>
          <p14:tracePt t="179037" x="10448925" y="5643563"/>
          <p14:tracePt t="179044" x="10474325" y="5643563"/>
          <p14:tracePt t="179053" x="10512425" y="5643563"/>
          <p14:tracePt t="179060" x="10577513" y="5630863"/>
          <p14:tracePt t="179076" x="10706100" y="5605463"/>
          <p14:tracePt t="179094" x="10733088" y="5592763"/>
          <p14:tracePt t="179110" x="10758488" y="5592763"/>
          <p14:tracePt t="179127" x="10783888" y="5592763"/>
          <p14:tracePt t="179145" x="10796588" y="5592763"/>
          <p14:tracePt t="179559" x="10809288" y="5592763"/>
          <p14:tracePt t="179567" x="10823575" y="5580063"/>
          <p14:tracePt t="179577" x="10861675" y="5565775"/>
          <p14:tracePt t="179594" x="10899775" y="5565775"/>
          <p14:tracePt t="179597" x="10939463" y="5565775"/>
          <p14:tracePt t="179610" x="10977563" y="5565775"/>
          <p14:tracePt t="179627" x="11042650" y="5565775"/>
          <p14:tracePt t="179644" x="11080750" y="5565775"/>
          <p14:tracePt t="179647" x="11133138" y="5565775"/>
          <p14:tracePt t="179661" x="11183938" y="5565775"/>
          <p14:tracePt t="179677" x="11249025" y="5565775"/>
          <p14:tracePt t="179694" x="11288713" y="5565775"/>
          <p14:tracePt t="179710" x="11301413" y="5565775"/>
          <p14:tracePt t="179727" x="11314113" y="5565775"/>
          <p14:tracePt t="179744" x="11326813" y="5565775"/>
          <p14:tracePt t="179825" x="11339513" y="5565775"/>
          <p14:tracePt t="181199" x="11326813" y="5565775"/>
          <p14:tracePt t="181210" x="11301413" y="5553075"/>
          <p14:tracePt t="181214" x="11236325" y="5540375"/>
          <p14:tracePt t="181224" x="10990263" y="5540375"/>
          <p14:tracePt t="181234" x="10177463" y="5656263"/>
          <p14:tracePt t="181243" x="9234488" y="5849938"/>
          <p14:tracePt t="181261" x="8588375" y="6005513"/>
          <p14:tracePt t="181264" x="8072438" y="6096000"/>
          <p14:tracePt t="181278" x="7672388" y="6134100"/>
          <p14:tracePt t="181295" x="7180263" y="6199188"/>
          <p14:tracePt t="181311" x="6883400" y="6211888"/>
          <p14:tracePt t="181327" x="6742113" y="6211888"/>
          <p14:tracePt t="181345" x="6392863" y="6211888"/>
          <p14:tracePt t="181360" x="6237288" y="6211888"/>
          <p14:tracePt t="181364" x="6057900" y="6211888"/>
          <p14:tracePt t="181377" x="5695950" y="6211888"/>
          <p14:tracePt t="181394" x="4868863" y="6276975"/>
          <p14:tracePt t="181411" x="4403725" y="6302375"/>
          <p14:tracePt t="181427" x="4275138" y="6302375"/>
          <p14:tracePt t="181430" x="4119563" y="6302375"/>
          <p14:tracePt t="181444" x="4016375" y="6302375"/>
          <p14:tracePt t="181461" x="3887788" y="6302375"/>
          <p14:tracePt t="181478" x="3862388" y="6302375"/>
          <p14:tracePt t="181480" x="3822700" y="6302375"/>
          <p14:tracePt t="181494" x="3771900" y="6289675"/>
          <p14:tracePt t="181511" x="3641725" y="6276975"/>
          <p14:tracePt t="181527" x="3500438" y="6264275"/>
          <p14:tracePt t="181544" x="3448050" y="6264275"/>
          <p14:tracePt t="181561" x="3357563" y="6251575"/>
          <p14:tracePt t="181578" x="3332163" y="6237288"/>
          <p14:tracePt t="181595" x="3306763" y="6237288"/>
          <p14:tracePt t="181611" x="3306763" y="6224588"/>
          <p14:tracePt t="181888" x="3294063" y="6224588"/>
          <p14:tracePt t="181895" x="3267075" y="6237288"/>
          <p14:tracePt t="181904" x="3176588" y="6264275"/>
          <p14:tracePt t="181912" x="3048000" y="6289675"/>
          <p14:tracePt t="181929" x="2944813" y="6302375"/>
          <p14:tracePt t="181932" x="2841625" y="6302375"/>
          <p14:tracePt t="181945" x="2789238" y="6302375"/>
          <p14:tracePt t="181961" x="2698750" y="6302375"/>
          <p14:tracePt t="181978" x="2635250" y="6289675"/>
          <p14:tracePt t="181995" x="2608263" y="6264275"/>
          <p14:tracePt t="182011" x="2557463" y="6237288"/>
          <p14:tracePt t="182029" x="2532063" y="6224588"/>
          <p14:tracePt t="182031" x="2505075" y="6199188"/>
          <p14:tracePt t="182045" x="2466975" y="6186488"/>
          <p14:tracePt t="182047" x="2441575" y="6173788"/>
          <p14:tracePt t="182062" x="2414588" y="6148388"/>
          <p14:tracePt t="182078" x="2401888" y="6148388"/>
          <p14:tracePt t="182095" x="2389188" y="6148388"/>
          <p14:tracePt t="182097" x="2389188" y="6134100"/>
          <p14:tracePt t="182126" x="2376488" y="6134100"/>
          <p14:tracePt t="182187" x="2376488" y="6121400"/>
          <p14:tracePt t="182214" x="2363788" y="6121400"/>
          <p14:tracePt t="182387" x="2351088" y="6121400"/>
          <p14:tracePt t="182558" x="2338388" y="6121400"/>
          <p14:tracePt t="182619" x="2324100" y="6121400"/>
          <p14:tracePt t="183013" x="2338388" y="6121400"/>
          <p14:tracePt t="183025" x="2351088" y="6121400"/>
          <p14:tracePt t="183029" x="2363788" y="6121400"/>
          <p14:tracePt t="183038" x="2389188" y="6134100"/>
          <p14:tracePt t="183048" x="2427288" y="6134100"/>
          <p14:tracePt t="183061" x="2454275" y="6148388"/>
          <p14:tracePt t="183078" x="2635250" y="6161088"/>
          <p14:tracePt t="183096" x="2763838" y="6161088"/>
          <p14:tracePt t="183098" x="2879725" y="6173788"/>
          <p14:tracePt t="183112" x="2982913" y="6186488"/>
          <p14:tracePt t="183128" x="3125788" y="6199188"/>
          <p14:tracePt t="183145" x="3241675" y="6211888"/>
          <p14:tracePt t="183161" x="3267075" y="6211888"/>
          <p14:tracePt t="183178" x="3332163" y="6224588"/>
          <p14:tracePt t="183194" x="3409950" y="6237288"/>
          <p14:tracePt t="183211" x="3460750" y="6251575"/>
          <p14:tracePt t="183214" x="3525838" y="6251575"/>
          <p14:tracePt t="183228" x="3603625" y="6251575"/>
          <p14:tracePt t="183245" x="3719513" y="6264275"/>
          <p14:tracePt t="183262" x="3835400" y="6276975"/>
          <p14:tracePt t="183279" x="3887788" y="6276975"/>
          <p14:tracePt t="183295" x="3951288" y="6289675"/>
          <p14:tracePt t="183312" x="4029075" y="6302375"/>
          <p14:tracePt t="183328" x="4068763" y="6315075"/>
          <p14:tracePt t="183333" x="4094163" y="6315075"/>
          <p14:tracePt t="183344" x="4132263" y="6315075"/>
          <p14:tracePt t="183361" x="4249738" y="6327775"/>
          <p14:tracePt t="183378" x="4313238" y="6327775"/>
          <p14:tracePt t="183395" x="4378325" y="6327775"/>
          <p14:tracePt t="183412" x="4416425" y="6327775"/>
          <p14:tracePt t="183428" x="4430713" y="6327775"/>
          <p14:tracePt t="183444" x="4443413" y="6327775"/>
          <p14:tracePt t="183478" x="4456113" y="6327775"/>
          <p14:tracePt t="183508" x="4468813" y="6327775"/>
          <p14:tracePt t="184945" x="4468813" y="6315075"/>
          <p14:tracePt t="184961" x="4468813" y="6289675"/>
          <p14:tracePt t="184965" x="4468813" y="6251575"/>
          <p14:tracePt t="184974" x="4468813" y="6224588"/>
          <p14:tracePt t="184981" x="4468813" y="6161088"/>
          <p14:tracePt t="184996" x="4468813" y="6108700"/>
          <p14:tracePt t="184999" x="4468813" y="6030913"/>
          <p14:tracePt t="185013" x="4481513" y="5927725"/>
          <p14:tracePt t="185030" x="4519613" y="5475288"/>
          <p14:tracePt t="185047" x="4752975" y="4572000"/>
          <p14:tracePt t="185063" x="5011738" y="3925888"/>
          <p14:tracePt t="185079" x="5359400" y="3254375"/>
          <p14:tracePt t="185096" x="5540375" y="2957513"/>
          <p14:tracePt t="185112" x="5592763" y="2879725"/>
          <p14:tracePt t="185129" x="5683250" y="2763838"/>
          <p14:tracePt t="185146" x="5695950" y="2738438"/>
          <p14:tracePt t="185164" x="5695950" y="2725738"/>
          <p14:tracePt t="185167" x="5708650" y="2725738"/>
          <p14:tracePt t="185179" x="5708650" y="2711450"/>
          <p14:tracePt t="185197" x="5708650" y="2698750"/>
          <p14:tracePt t="185452" x="5708650" y="2686050"/>
          <p14:tracePt t="185464" x="5708650" y="2660650"/>
          <p14:tracePt t="185473" x="5683250" y="2582863"/>
          <p14:tracePt t="185480" x="5670550" y="2441575"/>
          <p14:tracePt t="185496" x="5670550" y="2182813"/>
          <p14:tracePt t="185499" x="5721350" y="1873250"/>
          <p14:tracePt t="185513" x="5773738" y="1601788"/>
          <p14:tracePt t="185529" x="5876925" y="1098550"/>
          <p14:tracePt t="185546" x="5902325" y="955675"/>
          <p14:tracePt t="185549" x="5954713" y="749300"/>
          <p14:tracePt t="185564" x="5967413" y="593725"/>
          <p14:tracePt t="185567" x="6005513" y="452438"/>
          <p14:tracePt t="185579" x="6018213" y="349250"/>
          <p14:tracePt t="185596" x="6030913" y="296863"/>
          <p14:tracePt t="185599" x="6043613" y="246063"/>
          <p14:tracePt t="185613" x="6057900" y="180975"/>
          <p14:tracePt t="185630" x="6057900" y="141288"/>
          <p14:tracePt t="185646" x="6057900" y="128588"/>
          <p14:tracePt t="185663" x="6057900" y="115888"/>
          <p14:tracePt t="185917" x="6057900" y="90488"/>
          <p14:tracePt t="185927" x="6057900" y="38100"/>
          <p14:tracePt t="185931" x="6043613" y="0"/>
        </p14:tracePtLst>
      </p14:laserTrace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diagramme, ligne, nombre, Police&#10;&#10;Description générée automatiquement">
            <a:extLst>
              <a:ext uri="{FF2B5EF4-FFF2-40B4-BE49-F238E27FC236}">
                <a16:creationId xmlns:a16="http://schemas.microsoft.com/office/drawing/2014/main" id="{0F7FE491-87BA-DD09-06FA-EC0969815C67}"/>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65000"/>
                    </a14:imgEffect>
                  </a14:imgLayer>
                </a14:imgProps>
              </a:ext>
              <a:ext uri="{28A0092B-C50C-407E-A947-70E740481C1C}">
                <a14:useLocalDpi xmlns:a14="http://schemas.microsoft.com/office/drawing/2010/main" val="0"/>
              </a:ext>
            </a:extLst>
          </a:blip>
          <a:stretch>
            <a:fillRect/>
          </a:stretch>
        </p:blipFill>
        <p:spPr>
          <a:xfrm>
            <a:off x="6043014" y="1822685"/>
            <a:ext cx="3336641" cy="5042806"/>
          </a:xfrm>
          <a:prstGeom prst="rect">
            <a:avLst/>
          </a:prstGeom>
        </p:spPr>
      </p:pic>
      <p:pic>
        <p:nvPicPr>
          <p:cNvPr id="9" name="Image 8" descr="Une image contenant diagramme, ligne, Police, capture d’écran&#10;&#10;Description générée automatiquement">
            <a:extLst>
              <a:ext uri="{FF2B5EF4-FFF2-40B4-BE49-F238E27FC236}">
                <a16:creationId xmlns:a16="http://schemas.microsoft.com/office/drawing/2014/main" id="{F2A7B4D9-0CCE-B049-69A0-B4ABCD1746B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39665" y="1791730"/>
            <a:ext cx="3152335" cy="3522690"/>
          </a:xfrm>
          <a:prstGeom prst="rect">
            <a:avLst/>
          </a:prstGeom>
        </p:spPr>
      </p:pic>
      <p:cxnSp>
        <p:nvCxnSpPr>
          <p:cNvPr id="11" name="Connecteur droit 10">
            <a:extLst>
              <a:ext uri="{FF2B5EF4-FFF2-40B4-BE49-F238E27FC236}">
                <a16:creationId xmlns:a16="http://schemas.microsoft.com/office/drawing/2014/main" id="{F052BF3F-5C36-3A8B-1737-78D288AA0267}"/>
              </a:ext>
            </a:extLst>
          </p:cNvPr>
          <p:cNvCxnSpPr>
            <a:cxnSpLocks/>
          </p:cNvCxnSpPr>
          <p:nvPr/>
        </p:nvCxnSpPr>
        <p:spPr>
          <a:xfrm>
            <a:off x="4334648" y="3203365"/>
            <a:ext cx="282132" cy="11823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a16="http://schemas.microsoft.com/office/drawing/2014/main" id="{23E43ADE-9642-8505-6450-230C4E2CED88}"/>
              </a:ext>
            </a:extLst>
          </p:cNvPr>
          <p:cNvSpPr txBox="1"/>
          <p:nvPr/>
        </p:nvSpPr>
        <p:spPr>
          <a:xfrm>
            <a:off x="3621207" y="5990878"/>
            <a:ext cx="2000745" cy="830997"/>
          </a:xfrm>
          <a:prstGeom prst="rect">
            <a:avLst/>
          </a:prstGeom>
          <a:noFill/>
        </p:spPr>
        <p:txBody>
          <a:bodyPr wrap="square" rtlCol="0">
            <a:spAutoFit/>
          </a:bodyPr>
          <a:lstStyle/>
          <a:p>
            <a:r>
              <a:rPr lang="fr-FR" sz="2400" b="1" dirty="0"/>
              <a:t>Aldopentose</a:t>
            </a:r>
          </a:p>
          <a:p>
            <a:r>
              <a:rPr lang="fr-FR" sz="2400" b="1" dirty="0"/>
              <a:t>5C + Aldéhyde</a:t>
            </a:r>
          </a:p>
        </p:txBody>
      </p:sp>
      <p:sp>
        <p:nvSpPr>
          <p:cNvPr id="26" name="ZoneTexte 25">
            <a:extLst>
              <a:ext uri="{FF2B5EF4-FFF2-40B4-BE49-F238E27FC236}">
                <a16:creationId xmlns:a16="http://schemas.microsoft.com/office/drawing/2014/main" id="{8316F67C-115D-4301-D222-EA0D42427353}"/>
              </a:ext>
            </a:extLst>
          </p:cNvPr>
          <p:cNvSpPr txBox="1"/>
          <p:nvPr/>
        </p:nvSpPr>
        <p:spPr>
          <a:xfrm>
            <a:off x="7077118" y="5956949"/>
            <a:ext cx="2000745" cy="830997"/>
          </a:xfrm>
          <a:prstGeom prst="rect">
            <a:avLst/>
          </a:prstGeom>
          <a:noFill/>
        </p:spPr>
        <p:txBody>
          <a:bodyPr wrap="square" rtlCol="0">
            <a:spAutoFit/>
          </a:bodyPr>
          <a:lstStyle/>
          <a:p>
            <a:r>
              <a:rPr lang="fr-FR" sz="2400" b="1" dirty="0"/>
              <a:t>Aldohexose</a:t>
            </a:r>
          </a:p>
          <a:p>
            <a:r>
              <a:rPr lang="fr-FR" sz="2400" b="1" dirty="0"/>
              <a:t>6C + Aldéhyde</a:t>
            </a:r>
          </a:p>
        </p:txBody>
      </p:sp>
      <p:sp>
        <p:nvSpPr>
          <p:cNvPr id="27" name="ZoneTexte 26">
            <a:extLst>
              <a:ext uri="{FF2B5EF4-FFF2-40B4-BE49-F238E27FC236}">
                <a16:creationId xmlns:a16="http://schemas.microsoft.com/office/drawing/2014/main" id="{C4568804-A66B-1EE1-07F6-C48B7D25DE0F}"/>
              </a:ext>
            </a:extLst>
          </p:cNvPr>
          <p:cNvSpPr txBox="1"/>
          <p:nvPr/>
        </p:nvSpPr>
        <p:spPr>
          <a:xfrm>
            <a:off x="10101166" y="5554429"/>
            <a:ext cx="2000745" cy="830997"/>
          </a:xfrm>
          <a:prstGeom prst="rect">
            <a:avLst/>
          </a:prstGeom>
          <a:noFill/>
        </p:spPr>
        <p:txBody>
          <a:bodyPr wrap="square" rtlCol="0">
            <a:spAutoFit/>
          </a:bodyPr>
          <a:lstStyle/>
          <a:p>
            <a:r>
              <a:rPr lang="fr-FR" sz="2400" b="1" dirty="0"/>
              <a:t>Cétohexose</a:t>
            </a:r>
          </a:p>
          <a:p>
            <a:r>
              <a:rPr lang="fr-FR" sz="2400" b="1" dirty="0"/>
              <a:t>6C + Cétone                 </a:t>
            </a:r>
          </a:p>
        </p:txBody>
      </p:sp>
      <p:pic>
        <p:nvPicPr>
          <p:cNvPr id="30" name="Image 29" descr="Une image contenant horloge, cercle, diagramme, Police&#10;&#10;Description générée automatiquement">
            <a:extLst>
              <a:ext uri="{FF2B5EF4-FFF2-40B4-BE49-F238E27FC236}">
                <a16:creationId xmlns:a16="http://schemas.microsoft.com/office/drawing/2014/main" id="{6005F62D-C1D2-429F-F1D8-7BFD388201E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6912" y="3874493"/>
            <a:ext cx="2019300" cy="2266950"/>
          </a:xfrm>
          <a:prstGeom prst="rect">
            <a:avLst/>
          </a:prstGeom>
        </p:spPr>
      </p:pic>
      <p:sp>
        <p:nvSpPr>
          <p:cNvPr id="31" name="ZoneTexte 30">
            <a:extLst>
              <a:ext uri="{FF2B5EF4-FFF2-40B4-BE49-F238E27FC236}">
                <a16:creationId xmlns:a16="http://schemas.microsoft.com/office/drawing/2014/main" id="{2850D15B-0C21-D9EE-3476-9EDD39F83C8A}"/>
              </a:ext>
            </a:extLst>
          </p:cNvPr>
          <p:cNvSpPr txBox="1"/>
          <p:nvPr/>
        </p:nvSpPr>
        <p:spPr>
          <a:xfrm>
            <a:off x="511914" y="5969927"/>
            <a:ext cx="2000745" cy="830997"/>
          </a:xfrm>
          <a:prstGeom prst="rect">
            <a:avLst/>
          </a:prstGeom>
          <a:noFill/>
        </p:spPr>
        <p:txBody>
          <a:bodyPr wrap="square" rtlCol="0">
            <a:spAutoFit/>
          </a:bodyPr>
          <a:lstStyle/>
          <a:p>
            <a:r>
              <a:rPr lang="fr-FR" sz="2400" b="1" dirty="0"/>
              <a:t>Aldotriose</a:t>
            </a:r>
          </a:p>
          <a:p>
            <a:r>
              <a:rPr lang="fr-FR" sz="2400" b="1" dirty="0"/>
              <a:t>3C + Aldéhyde</a:t>
            </a:r>
          </a:p>
        </p:txBody>
      </p:sp>
      <p:cxnSp>
        <p:nvCxnSpPr>
          <p:cNvPr id="32" name="Connecteur droit 31">
            <a:extLst>
              <a:ext uri="{FF2B5EF4-FFF2-40B4-BE49-F238E27FC236}">
                <a16:creationId xmlns:a16="http://schemas.microsoft.com/office/drawing/2014/main" id="{628B90C6-9559-9938-B269-9F3D62706022}"/>
              </a:ext>
            </a:extLst>
          </p:cNvPr>
          <p:cNvCxnSpPr>
            <a:cxnSpLocks/>
          </p:cNvCxnSpPr>
          <p:nvPr/>
        </p:nvCxnSpPr>
        <p:spPr>
          <a:xfrm>
            <a:off x="724064" y="4197647"/>
            <a:ext cx="335007" cy="20986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5" name="Connecteur droit 34">
            <a:extLst>
              <a:ext uri="{FF2B5EF4-FFF2-40B4-BE49-F238E27FC236}">
                <a16:creationId xmlns:a16="http://schemas.microsoft.com/office/drawing/2014/main" id="{7BC883EC-31D9-F06F-351E-41FF5AA72DE9}"/>
              </a:ext>
            </a:extLst>
          </p:cNvPr>
          <p:cNvCxnSpPr>
            <a:cxnSpLocks/>
          </p:cNvCxnSpPr>
          <p:nvPr/>
        </p:nvCxnSpPr>
        <p:spPr>
          <a:xfrm flipV="1">
            <a:off x="1263305" y="4168591"/>
            <a:ext cx="239558" cy="152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440C622F-8B9C-194E-97F3-39537E009306}"/>
              </a:ext>
            </a:extLst>
          </p:cNvPr>
          <p:cNvCxnSpPr>
            <a:cxnSpLocks/>
          </p:cNvCxnSpPr>
          <p:nvPr/>
        </p:nvCxnSpPr>
        <p:spPr>
          <a:xfrm flipV="1">
            <a:off x="1296536" y="4288512"/>
            <a:ext cx="239558" cy="152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189F4EE0-1EAF-3DCC-F4AE-B0A9F775F153}"/>
              </a:ext>
            </a:extLst>
          </p:cNvPr>
          <p:cNvCxnSpPr/>
          <p:nvPr/>
        </p:nvCxnSpPr>
        <p:spPr>
          <a:xfrm>
            <a:off x="494680" y="3984534"/>
            <a:ext cx="0" cy="236471"/>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42" name="Connecteur droit 41">
            <a:extLst>
              <a:ext uri="{FF2B5EF4-FFF2-40B4-BE49-F238E27FC236}">
                <a16:creationId xmlns:a16="http://schemas.microsoft.com/office/drawing/2014/main" id="{4500C505-933F-5E5E-E38F-041684785977}"/>
              </a:ext>
            </a:extLst>
          </p:cNvPr>
          <p:cNvCxnSpPr/>
          <p:nvPr/>
        </p:nvCxnSpPr>
        <p:spPr>
          <a:xfrm>
            <a:off x="653858" y="3999522"/>
            <a:ext cx="0" cy="236471"/>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Connecteur droit 43">
            <a:extLst>
              <a:ext uri="{FF2B5EF4-FFF2-40B4-BE49-F238E27FC236}">
                <a16:creationId xmlns:a16="http://schemas.microsoft.com/office/drawing/2014/main" id="{4A1F1528-6DDC-35F7-3584-F5EF1C577045}"/>
              </a:ext>
            </a:extLst>
          </p:cNvPr>
          <p:cNvCxnSpPr/>
          <p:nvPr/>
        </p:nvCxnSpPr>
        <p:spPr>
          <a:xfrm>
            <a:off x="503896" y="4112315"/>
            <a:ext cx="174168"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5" name="Ellipse 44">
            <a:extLst>
              <a:ext uri="{FF2B5EF4-FFF2-40B4-BE49-F238E27FC236}">
                <a16:creationId xmlns:a16="http://schemas.microsoft.com/office/drawing/2014/main" id="{C8E2FEEF-08A6-5631-209B-3D50DF1B398F}"/>
              </a:ext>
            </a:extLst>
          </p:cNvPr>
          <p:cNvSpPr/>
          <p:nvPr/>
        </p:nvSpPr>
        <p:spPr>
          <a:xfrm>
            <a:off x="1588638" y="4009072"/>
            <a:ext cx="281730" cy="236471"/>
          </a:xfrm>
          <a:prstGeom prst="ellipse">
            <a:avLst/>
          </a:prstGeom>
          <a:noFill/>
          <a:ln w="28575">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47" name="Image 46" descr="Une image contenant diagramme, ligne, cercle, conception&#10;&#10;Description générée automatiquement">
            <a:extLst>
              <a:ext uri="{FF2B5EF4-FFF2-40B4-BE49-F238E27FC236}">
                <a16:creationId xmlns:a16="http://schemas.microsoft.com/office/drawing/2014/main" id="{6769F9BD-568B-D29C-BC34-948FA377EB8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20866" y="2856774"/>
            <a:ext cx="1797637" cy="3251037"/>
          </a:xfrm>
          <a:prstGeom prst="rect">
            <a:avLst/>
          </a:prstGeom>
        </p:spPr>
      </p:pic>
      <p:cxnSp>
        <p:nvCxnSpPr>
          <p:cNvPr id="52" name="Connecteur droit 51">
            <a:extLst>
              <a:ext uri="{FF2B5EF4-FFF2-40B4-BE49-F238E27FC236}">
                <a16:creationId xmlns:a16="http://schemas.microsoft.com/office/drawing/2014/main" id="{D820F327-31E3-23E0-5403-2B2BA4518296}"/>
              </a:ext>
            </a:extLst>
          </p:cNvPr>
          <p:cNvCxnSpPr/>
          <p:nvPr/>
        </p:nvCxnSpPr>
        <p:spPr>
          <a:xfrm>
            <a:off x="3822491" y="2872410"/>
            <a:ext cx="0" cy="3309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3" name="Connecteur droit 52">
            <a:extLst>
              <a:ext uri="{FF2B5EF4-FFF2-40B4-BE49-F238E27FC236}">
                <a16:creationId xmlns:a16="http://schemas.microsoft.com/office/drawing/2014/main" id="{D8689FD1-8588-E46F-6FBD-B9FDDC363E72}"/>
              </a:ext>
            </a:extLst>
          </p:cNvPr>
          <p:cNvCxnSpPr/>
          <p:nvPr/>
        </p:nvCxnSpPr>
        <p:spPr>
          <a:xfrm>
            <a:off x="3974891" y="2859920"/>
            <a:ext cx="0" cy="330955"/>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907E4BB6-67F6-91A0-0117-EAC6D2A5A6B4}"/>
              </a:ext>
            </a:extLst>
          </p:cNvPr>
          <p:cNvCxnSpPr/>
          <p:nvPr/>
        </p:nvCxnSpPr>
        <p:spPr>
          <a:xfrm>
            <a:off x="3834980" y="3040385"/>
            <a:ext cx="1524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Connecteur droit 56">
            <a:extLst>
              <a:ext uri="{FF2B5EF4-FFF2-40B4-BE49-F238E27FC236}">
                <a16:creationId xmlns:a16="http://schemas.microsoft.com/office/drawing/2014/main" id="{1B757A84-50BD-FA76-0DC6-42754652BB80}"/>
              </a:ext>
            </a:extLst>
          </p:cNvPr>
          <p:cNvCxnSpPr>
            <a:cxnSpLocks/>
          </p:cNvCxnSpPr>
          <p:nvPr/>
        </p:nvCxnSpPr>
        <p:spPr>
          <a:xfrm>
            <a:off x="4062330" y="3161237"/>
            <a:ext cx="272318" cy="212719"/>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9" name="Connecteur droit 58">
            <a:extLst>
              <a:ext uri="{FF2B5EF4-FFF2-40B4-BE49-F238E27FC236}">
                <a16:creationId xmlns:a16="http://schemas.microsoft.com/office/drawing/2014/main" id="{6B206716-FCF7-4A81-1757-35E26D1C8A30}"/>
              </a:ext>
            </a:extLst>
          </p:cNvPr>
          <p:cNvCxnSpPr>
            <a:cxnSpLocks/>
          </p:cNvCxnSpPr>
          <p:nvPr/>
        </p:nvCxnSpPr>
        <p:spPr>
          <a:xfrm flipH="1">
            <a:off x="4334648" y="3105340"/>
            <a:ext cx="361882" cy="23125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Connecteur droit 61">
            <a:extLst>
              <a:ext uri="{FF2B5EF4-FFF2-40B4-BE49-F238E27FC236}">
                <a16:creationId xmlns:a16="http://schemas.microsoft.com/office/drawing/2014/main" id="{282AC7B8-80C3-C8B3-BF17-05670A4F5C3A}"/>
              </a:ext>
            </a:extLst>
          </p:cNvPr>
          <p:cNvCxnSpPr>
            <a:cxnSpLocks/>
          </p:cNvCxnSpPr>
          <p:nvPr/>
        </p:nvCxnSpPr>
        <p:spPr>
          <a:xfrm flipH="1">
            <a:off x="4393828" y="3179721"/>
            <a:ext cx="361882" cy="231251"/>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63" name="Ellipse 62">
            <a:extLst>
              <a:ext uri="{FF2B5EF4-FFF2-40B4-BE49-F238E27FC236}">
                <a16:creationId xmlns:a16="http://schemas.microsoft.com/office/drawing/2014/main" id="{BFC13A5C-B4D9-4D42-BCC3-1A6AC0282AC0}"/>
              </a:ext>
            </a:extLst>
          </p:cNvPr>
          <p:cNvSpPr/>
          <p:nvPr/>
        </p:nvSpPr>
        <p:spPr>
          <a:xfrm>
            <a:off x="4739063" y="2932284"/>
            <a:ext cx="244773" cy="213963"/>
          </a:xfrm>
          <a:prstGeom prst="ellipse">
            <a:avLst/>
          </a:prstGeom>
          <a:noFill/>
          <a:ln w="28575">
            <a:solidFill>
              <a:schemeClr val="accent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pic>
        <p:nvPicPr>
          <p:cNvPr id="3" name="Image 2">
            <a:extLst>
              <a:ext uri="{FF2B5EF4-FFF2-40B4-BE49-F238E27FC236}">
                <a16:creationId xmlns:a16="http://schemas.microsoft.com/office/drawing/2014/main" id="{B4A1629C-1277-0A13-2F88-F9B20BD00964}"/>
              </a:ext>
            </a:extLst>
          </p:cNvPr>
          <p:cNvPicPr>
            <a:picLocks noChangeAspect="1"/>
          </p:cNvPicPr>
          <p:nvPr/>
        </p:nvPicPr>
        <p:blipFill>
          <a:blip r:embed="rId8">
            <a:lum bright="-6000" contrast="18000"/>
          </a:blip>
          <a:stretch>
            <a:fillRect/>
          </a:stretch>
        </p:blipFill>
        <p:spPr>
          <a:xfrm>
            <a:off x="5324443" y="95187"/>
            <a:ext cx="1339913" cy="2679826"/>
          </a:xfrm>
          <a:prstGeom prst="rect">
            <a:avLst/>
          </a:prstGeom>
        </p:spPr>
      </p:pic>
      <p:pic>
        <p:nvPicPr>
          <p:cNvPr id="5" name="Image 4" descr="Une image contenant ligne&#10;&#10;Description générée automatiquement">
            <a:extLst>
              <a:ext uri="{FF2B5EF4-FFF2-40B4-BE49-F238E27FC236}">
                <a16:creationId xmlns:a16="http://schemas.microsoft.com/office/drawing/2014/main" id="{F207CB05-BE9A-5AE7-7E44-49C94447C88D}"/>
              </a:ext>
            </a:extLst>
          </p:cNvPr>
          <p:cNvPicPr>
            <a:picLocks noChangeAspect="1"/>
          </p:cNvPicPr>
          <p:nvPr/>
        </p:nvPicPr>
        <p:blipFill>
          <a:blip r:embed="rId9">
            <a:extLst>
              <a:ext uri="{BEBA8EAE-BF5A-486C-A8C5-ECC9F3942E4B}">
                <a14:imgProps xmlns:a14="http://schemas.microsoft.com/office/drawing/2010/main">
                  <a14:imgLayer r:embed="rId10">
                    <a14:imgEffect>
                      <a14:sharpenSoften amount="81000"/>
                    </a14:imgEffect>
                    <a14:imgEffect>
                      <a14:brightnessContrast bright="2000" contrast="47000"/>
                    </a14:imgEffect>
                  </a14:imgLayer>
                </a14:imgProps>
              </a:ext>
              <a:ext uri="{28A0092B-C50C-407E-A947-70E740481C1C}">
                <a14:useLocalDpi xmlns:a14="http://schemas.microsoft.com/office/drawing/2010/main" val="0"/>
              </a:ext>
            </a:extLst>
          </a:blip>
          <a:stretch>
            <a:fillRect/>
          </a:stretch>
        </p:blipFill>
        <p:spPr>
          <a:xfrm>
            <a:off x="492237" y="360844"/>
            <a:ext cx="1020050" cy="2088043"/>
          </a:xfrm>
          <a:prstGeom prst="rect">
            <a:avLst/>
          </a:prstGeom>
        </p:spPr>
      </p:pic>
      <p:sp>
        <p:nvSpPr>
          <p:cNvPr id="8" name="ZoneTexte 7">
            <a:extLst>
              <a:ext uri="{FF2B5EF4-FFF2-40B4-BE49-F238E27FC236}">
                <a16:creationId xmlns:a16="http://schemas.microsoft.com/office/drawing/2014/main" id="{B52674C9-B709-C847-DAD6-F7EF88DAE091}"/>
              </a:ext>
            </a:extLst>
          </p:cNvPr>
          <p:cNvSpPr txBox="1"/>
          <p:nvPr/>
        </p:nvSpPr>
        <p:spPr>
          <a:xfrm>
            <a:off x="314311" y="3421377"/>
            <a:ext cx="2019300" cy="400110"/>
          </a:xfrm>
          <a:prstGeom prst="rect">
            <a:avLst/>
          </a:prstGeom>
          <a:noFill/>
        </p:spPr>
        <p:txBody>
          <a:bodyPr wrap="square">
            <a:spAutoFit/>
          </a:bodyPr>
          <a:lstStyle/>
          <a:p>
            <a:r>
              <a:rPr lang="fr-FR" sz="2000" b="1" dirty="0">
                <a:solidFill>
                  <a:srgbClr val="FF0000"/>
                </a:solidFill>
              </a:rPr>
              <a:t>Glycéraldéhyde </a:t>
            </a:r>
            <a:endParaRPr lang="fr-FR" sz="2000" dirty="0"/>
          </a:p>
        </p:txBody>
      </p:sp>
      <p:sp>
        <p:nvSpPr>
          <p:cNvPr id="12" name="ZoneTexte 11">
            <a:extLst>
              <a:ext uri="{FF2B5EF4-FFF2-40B4-BE49-F238E27FC236}">
                <a16:creationId xmlns:a16="http://schemas.microsoft.com/office/drawing/2014/main" id="{A6488168-55FE-D58E-709C-5BE335B0322E}"/>
              </a:ext>
            </a:extLst>
          </p:cNvPr>
          <p:cNvSpPr txBox="1"/>
          <p:nvPr/>
        </p:nvSpPr>
        <p:spPr>
          <a:xfrm>
            <a:off x="3884993" y="2399382"/>
            <a:ext cx="1281465" cy="461665"/>
          </a:xfrm>
          <a:prstGeom prst="rect">
            <a:avLst/>
          </a:prstGeom>
          <a:noFill/>
        </p:spPr>
        <p:txBody>
          <a:bodyPr wrap="square">
            <a:spAutoFit/>
          </a:bodyPr>
          <a:lstStyle/>
          <a:p>
            <a:r>
              <a:rPr lang="fr-FR" sz="2400" b="1" dirty="0">
                <a:solidFill>
                  <a:srgbClr val="FF0000"/>
                </a:solidFill>
              </a:rPr>
              <a:t>Ribose</a:t>
            </a:r>
            <a:endParaRPr lang="fr-FR" sz="2400" dirty="0"/>
          </a:p>
        </p:txBody>
      </p:sp>
      <p:sp>
        <p:nvSpPr>
          <p:cNvPr id="14" name="ZoneTexte 13">
            <a:extLst>
              <a:ext uri="{FF2B5EF4-FFF2-40B4-BE49-F238E27FC236}">
                <a16:creationId xmlns:a16="http://schemas.microsoft.com/office/drawing/2014/main" id="{94E1B064-842C-4EF2-56D6-46F2F48F81D1}"/>
              </a:ext>
            </a:extLst>
          </p:cNvPr>
          <p:cNvSpPr txBox="1"/>
          <p:nvPr/>
        </p:nvSpPr>
        <p:spPr>
          <a:xfrm>
            <a:off x="7333697" y="75646"/>
            <a:ext cx="1281457" cy="461665"/>
          </a:xfrm>
          <a:prstGeom prst="rect">
            <a:avLst/>
          </a:prstGeom>
          <a:noFill/>
        </p:spPr>
        <p:txBody>
          <a:bodyPr wrap="square">
            <a:spAutoFit/>
          </a:bodyPr>
          <a:lstStyle/>
          <a:p>
            <a:r>
              <a:rPr lang="fr-FR" sz="2400" b="1" dirty="0">
                <a:solidFill>
                  <a:srgbClr val="FF0000"/>
                </a:solidFill>
              </a:rPr>
              <a:t>Glucose</a:t>
            </a:r>
            <a:endParaRPr lang="fr-FR" sz="2400" dirty="0"/>
          </a:p>
        </p:txBody>
      </p:sp>
      <p:sp>
        <p:nvSpPr>
          <p:cNvPr id="16" name="ZoneTexte 15">
            <a:extLst>
              <a:ext uri="{FF2B5EF4-FFF2-40B4-BE49-F238E27FC236}">
                <a16:creationId xmlns:a16="http://schemas.microsoft.com/office/drawing/2014/main" id="{FB5CF327-533C-6A19-9A8B-74E33A74A67D}"/>
              </a:ext>
            </a:extLst>
          </p:cNvPr>
          <p:cNvSpPr txBox="1"/>
          <p:nvPr/>
        </p:nvSpPr>
        <p:spPr>
          <a:xfrm>
            <a:off x="10220598" y="1265831"/>
            <a:ext cx="1361217" cy="461665"/>
          </a:xfrm>
          <a:prstGeom prst="rect">
            <a:avLst/>
          </a:prstGeom>
          <a:noFill/>
        </p:spPr>
        <p:txBody>
          <a:bodyPr wrap="square">
            <a:spAutoFit/>
          </a:bodyPr>
          <a:lstStyle/>
          <a:p>
            <a:r>
              <a:rPr lang="fr-FR" sz="2400" b="1" dirty="0">
                <a:solidFill>
                  <a:srgbClr val="FF0000"/>
                </a:solidFill>
              </a:rPr>
              <a:t>Fructose</a:t>
            </a:r>
            <a:endParaRPr lang="fr-FR" sz="2400" dirty="0"/>
          </a:p>
        </p:txBody>
      </p:sp>
      <p:pic>
        <p:nvPicPr>
          <p:cNvPr id="18" name="Image 17" descr="Une image contenant symbole, texte, silhouette, conception&#10;&#10;Description générée automatiquement">
            <a:extLst>
              <a:ext uri="{FF2B5EF4-FFF2-40B4-BE49-F238E27FC236}">
                <a16:creationId xmlns:a16="http://schemas.microsoft.com/office/drawing/2014/main" id="{1A4CCE0F-E40C-4058-BD05-3D60895AE21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072326" y="350017"/>
            <a:ext cx="1255498" cy="2192521"/>
          </a:xfrm>
          <a:prstGeom prst="rect">
            <a:avLst/>
          </a:prstGeom>
        </p:spPr>
      </p:pic>
      <p:sp>
        <p:nvSpPr>
          <p:cNvPr id="19" name="ZoneTexte 18">
            <a:extLst>
              <a:ext uri="{FF2B5EF4-FFF2-40B4-BE49-F238E27FC236}">
                <a16:creationId xmlns:a16="http://schemas.microsoft.com/office/drawing/2014/main" id="{01CB8C66-AF5F-7C76-8D3E-EE6CA7D6554F}"/>
              </a:ext>
            </a:extLst>
          </p:cNvPr>
          <p:cNvSpPr txBox="1"/>
          <p:nvPr/>
        </p:nvSpPr>
        <p:spPr>
          <a:xfrm>
            <a:off x="2118147" y="0"/>
            <a:ext cx="1255498" cy="461665"/>
          </a:xfrm>
          <a:prstGeom prst="rect">
            <a:avLst/>
          </a:prstGeom>
          <a:noFill/>
        </p:spPr>
        <p:txBody>
          <a:bodyPr wrap="square" rtlCol="0">
            <a:spAutoFit/>
          </a:bodyPr>
          <a:lstStyle/>
          <a:p>
            <a:r>
              <a:rPr lang="fr-FR" sz="2400" b="1" dirty="0" err="1">
                <a:solidFill>
                  <a:srgbClr val="FF0000"/>
                </a:solidFill>
              </a:rPr>
              <a:t>Thréose</a:t>
            </a:r>
            <a:endParaRPr lang="fr-FR" sz="2400" b="1" dirty="0">
              <a:solidFill>
                <a:srgbClr val="FF0000"/>
              </a:solidFill>
            </a:endParaRPr>
          </a:p>
        </p:txBody>
      </p:sp>
      <p:sp>
        <p:nvSpPr>
          <p:cNvPr id="20" name="ZoneTexte 19">
            <a:extLst>
              <a:ext uri="{FF2B5EF4-FFF2-40B4-BE49-F238E27FC236}">
                <a16:creationId xmlns:a16="http://schemas.microsoft.com/office/drawing/2014/main" id="{080D5469-5BF6-FC44-AA23-834DE3EE1A53}"/>
              </a:ext>
            </a:extLst>
          </p:cNvPr>
          <p:cNvSpPr txBox="1"/>
          <p:nvPr/>
        </p:nvSpPr>
        <p:spPr>
          <a:xfrm>
            <a:off x="314311" y="50562"/>
            <a:ext cx="1656874" cy="461665"/>
          </a:xfrm>
          <a:prstGeom prst="rect">
            <a:avLst/>
          </a:prstGeom>
          <a:noFill/>
        </p:spPr>
        <p:txBody>
          <a:bodyPr wrap="square" rtlCol="0">
            <a:spAutoFit/>
          </a:bodyPr>
          <a:lstStyle/>
          <a:p>
            <a:r>
              <a:rPr lang="fr-FR" sz="2400" b="1" dirty="0">
                <a:solidFill>
                  <a:srgbClr val="FF0000"/>
                </a:solidFill>
              </a:rPr>
              <a:t>Erythrose</a:t>
            </a:r>
          </a:p>
        </p:txBody>
      </p:sp>
      <p:cxnSp>
        <p:nvCxnSpPr>
          <p:cNvPr id="22" name="Connecteur : en arc 21">
            <a:extLst>
              <a:ext uri="{FF2B5EF4-FFF2-40B4-BE49-F238E27FC236}">
                <a16:creationId xmlns:a16="http://schemas.microsoft.com/office/drawing/2014/main" id="{BFC1240A-E56B-9536-369A-9BB173824519}"/>
              </a:ext>
            </a:extLst>
          </p:cNvPr>
          <p:cNvCxnSpPr>
            <a:cxnSpLocks/>
            <a:endCxn id="6" idx="0"/>
          </p:cNvCxnSpPr>
          <p:nvPr/>
        </p:nvCxnSpPr>
        <p:spPr>
          <a:xfrm>
            <a:off x="6241027" y="913576"/>
            <a:ext cx="1470308" cy="909109"/>
          </a:xfrm>
          <a:prstGeom prst="curvedConnector2">
            <a:avLst/>
          </a:prstGeom>
          <a:ln w="28575">
            <a:solidFill>
              <a:srgbClr val="FF0000"/>
            </a:solidFill>
            <a:headEnd type="triangle"/>
            <a:tailEnd type="triangle"/>
          </a:ln>
        </p:spPr>
        <p:style>
          <a:lnRef idx="1">
            <a:schemeClr val="accent2"/>
          </a:lnRef>
          <a:fillRef idx="0">
            <a:schemeClr val="accent2"/>
          </a:fillRef>
          <a:effectRef idx="0">
            <a:schemeClr val="accent2"/>
          </a:effectRef>
          <a:fontRef idx="minor">
            <a:schemeClr val="tx1"/>
          </a:fontRef>
        </p:style>
      </p:cxnSp>
      <p:cxnSp>
        <p:nvCxnSpPr>
          <p:cNvPr id="29" name="Connecteur droit 28">
            <a:extLst>
              <a:ext uri="{FF2B5EF4-FFF2-40B4-BE49-F238E27FC236}">
                <a16:creationId xmlns:a16="http://schemas.microsoft.com/office/drawing/2014/main" id="{E46BC2F4-2E91-8ECA-E00A-0153B6394386}"/>
              </a:ext>
            </a:extLst>
          </p:cNvPr>
          <p:cNvCxnSpPr>
            <a:cxnSpLocks/>
          </p:cNvCxnSpPr>
          <p:nvPr/>
        </p:nvCxnSpPr>
        <p:spPr>
          <a:xfrm flipV="1">
            <a:off x="7076610" y="461665"/>
            <a:ext cx="504330" cy="65910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7231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399772D-AC35-2149-762E-6C1802FDCB5A}"/>
              </a:ext>
            </a:extLst>
          </p:cNvPr>
          <p:cNvSpPr>
            <a:spLocks noGrp="1"/>
          </p:cNvSpPr>
          <p:nvPr>
            <p:ph type="title"/>
          </p:nvPr>
        </p:nvSpPr>
        <p:spPr>
          <a:xfrm>
            <a:off x="433990" y="10612"/>
            <a:ext cx="5433410" cy="769884"/>
          </a:xfrm>
        </p:spPr>
        <p:txBody>
          <a:bodyPr>
            <a:normAutofit/>
          </a:bodyPr>
          <a:lstStyle/>
          <a:p>
            <a:r>
              <a:rPr lang="fr-FR" b="1" dirty="0">
                <a:solidFill>
                  <a:srgbClr val="C00000"/>
                </a:solidFill>
              </a:rPr>
              <a:t>Classification générale</a:t>
            </a:r>
          </a:p>
        </p:txBody>
      </p:sp>
      <p:sp>
        <p:nvSpPr>
          <p:cNvPr id="3" name="Espace réservé du contenu 2">
            <a:extLst>
              <a:ext uri="{FF2B5EF4-FFF2-40B4-BE49-F238E27FC236}">
                <a16:creationId xmlns:a16="http://schemas.microsoft.com/office/drawing/2014/main" id="{598135C3-077B-EB51-9061-3FED46B208D0}"/>
              </a:ext>
            </a:extLst>
          </p:cNvPr>
          <p:cNvSpPr>
            <a:spLocks noGrp="1"/>
          </p:cNvSpPr>
          <p:nvPr>
            <p:ph idx="1"/>
          </p:nvPr>
        </p:nvSpPr>
        <p:spPr>
          <a:xfrm>
            <a:off x="609600" y="1165224"/>
            <a:ext cx="11226800" cy="5692776"/>
          </a:xfrm>
        </p:spPr>
        <p:txBody>
          <a:bodyPr>
            <a:normAutofit fontScale="85000" lnSpcReduction="20000"/>
          </a:bodyPr>
          <a:lstStyle/>
          <a:p>
            <a:pPr marL="0" indent="0">
              <a:buNone/>
            </a:pPr>
            <a:r>
              <a:rPr lang="fr-FR" dirty="0"/>
              <a:t>                                                 </a:t>
            </a:r>
            <a:r>
              <a:rPr lang="fr-FR" b="1" dirty="0"/>
              <a:t>Glucides</a:t>
            </a:r>
          </a:p>
          <a:p>
            <a:pPr marL="0" indent="0">
              <a:buNone/>
            </a:pPr>
            <a:endParaRPr lang="fr-FR" b="1" dirty="0"/>
          </a:p>
          <a:p>
            <a:pPr marL="0" indent="0">
              <a:buNone/>
            </a:pPr>
            <a:endParaRPr lang="fr-FR" b="1" dirty="0"/>
          </a:p>
          <a:p>
            <a:pPr marL="0" indent="0">
              <a:buNone/>
            </a:pPr>
            <a:r>
              <a:rPr lang="fr-FR" b="1" dirty="0"/>
              <a:t>                                      </a:t>
            </a:r>
          </a:p>
          <a:p>
            <a:pPr marL="0" indent="0">
              <a:buNone/>
            </a:pPr>
            <a:r>
              <a:rPr lang="fr-FR" b="1" dirty="0"/>
              <a:t>                                Oses                            Osides</a:t>
            </a:r>
          </a:p>
          <a:p>
            <a:pPr marL="0" indent="0">
              <a:buNone/>
            </a:pPr>
            <a:r>
              <a:rPr lang="fr-FR" b="1" dirty="0"/>
              <a:t>                   (monosaccharides)                                                                                   										               </a:t>
            </a:r>
            <a:r>
              <a:rPr lang="fr-FR" b="1" dirty="0">
                <a:solidFill>
                  <a:schemeClr val="accent1"/>
                </a:solidFill>
              </a:rPr>
              <a:t>glycoprotéines</a:t>
            </a:r>
          </a:p>
          <a:p>
            <a:pPr marL="0" indent="0">
              <a:buNone/>
            </a:pPr>
            <a:r>
              <a:rPr lang="fr-FR" b="1" dirty="0"/>
              <a:t>                                                     Holosides             Hétérosides</a:t>
            </a:r>
          </a:p>
          <a:p>
            <a:pPr marL="0" indent="0">
              <a:buNone/>
            </a:pPr>
            <a:r>
              <a:rPr lang="fr-FR" b="1" dirty="0"/>
              <a:t>                                                      (∑ Oses)            (Oses +Autres)              </a:t>
            </a:r>
            <a:r>
              <a:rPr lang="fr-FR" b="1" dirty="0">
                <a:solidFill>
                  <a:schemeClr val="accent1"/>
                </a:solidFill>
              </a:rPr>
              <a:t>glycolipides</a:t>
            </a:r>
          </a:p>
          <a:p>
            <a:pPr marL="0" indent="0">
              <a:buNone/>
            </a:pPr>
            <a:endParaRPr lang="fr-FR" b="1" dirty="0"/>
          </a:p>
          <a:p>
            <a:pPr marL="0" indent="0">
              <a:buNone/>
            </a:pPr>
            <a:r>
              <a:rPr lang="fr-FR" b="1" dirty="0"/>
              <a:t>                             </a:t>
            </a:r>
          </a:p>
          <a:p>
            <a:pPr marL="0" indent="0">
              <a:buNone/>
            </a:pPr>
            <a:r>
              <a:rPr lang="fr-FR" b="1" dirty="0"/>
              <a:t>                                  Oligosides               Polyosides                                      </a:t>
            </a:r>
            <a:r>
              <a:rPr lang="fr-FR" b="1" dirty="0" err="1"/>
              <a:t>Homopolyosides</a:t>
            </a:r>
            <a:endParaRPr lang="fr-FR" b="1" dirty="0"/>
          </a:p>
          <a:p>
            <a:pPr marL="0" indent="0">
              <a:buNone/>
            </a:pPr>
            <a:r>
              <a:rPr lang="fr-FR" b="1" dirty="0"/>
              <a:t>                               </a:t>
            </a:r>
          </a:p>
          <a:p>
            <a:pPr marL="0" indent="0">
              <a:buNone/>
            </a:pPr>
            <a:r>
              <a:rPr lang="fr-FR" b="1" dirty="0"/>
              <a:t>                                                                                                                              </a:t>
            </a:r>
            <a:r>
              <a:rPr lang="fr-FR" b="1" dirty="0" err="1"/>
              <a:t>Hétéropolyosides</a:t>
            </a:r>
            <a:endParaRPr lang="fr-FR" b="1" dirty="0"/>
          </a:p>
          <a:p>
            <a:pPr marL="0" indent="0">
              <a:buNone/>
            </a:pPr>
            <a:r>
              <a:rPr lang="fr-FR" b="1" dirty="0"/>
              <a:t>                                                       </a:t>
            </a:r>
            <a:r>
              <a:rPr lang="fr-FR" b="1" dirty="0">
                <a:solidFill>
                  <a:schemeClr val="accent1"/>
                </a:solidFill>
              </a:rPr>
              <a:t>Linéaires         Ramifiés   </a:t>
            </a:r>
          </a:p>
        </p:txBody>
      </p:sp>
      <p:cxnSp>
        <p:nvCxnSpPr>
          <p:cNvPr id="5" name="Connecteur droit 4">
            <a:extLst>
              <a:ext uri="{FF2B5EF4-FFF2-40B4-BE49-F238E27FC236}">
                <a16:creationId xmlns:a16="http://schemas.microsoft.com/office/drawing/2014/main" id="{6A27425F-8CC6-DCB2-8A3F-FC7B57C768DB}"/>
              </a:ext>
            </a:extLst>
          </p:cNvPr>
          <p:cNvCxnSpPr/>
          <p:nvPr/>
        </p:nvCxnSpPr>
        <p:spPr>
          <a:xfrm>
            <a:off x="4483100" y="1600200"/>
            <a:ext cx="0" cy="444500"/>
          </a:xfrm>
          <a:prstGeom prst="line">
            <a:avLst/>
          </a:prstGeom>
          <a:ln w="38100"/>
        </p:spPr>
        <p:style>
          <a:lnRef idx="1">
            <a:schemeClr val="dk1"/>
          </a:lnRef>
          <a:fillRef idx="0">
            <a:schemeClr val="dk1"/>
          </a:fillRef>
          <a:effectRef idx="0">
            <a:schemeClr val="dk1"/>
          </a:effectRef>
          <a:fontRef idx="minor">
            <a:schemeClr val="tx1"/>
          </a:fontRef>
        </p:style>
      </p:cxnSp>
      <p:cxnSp>
        <p:nvCxnSpPr>
          <p:cNvPr id="7" name="Connecteur droit 6">
            <a:extLst>
              <a:ext uri="{FF2B5EF4-FFF2-40B4-BE49-F238E27FC236}">
                <a16:creationId xmlns:a16="http://schemas.microsoft.com/office/drawing/2014/main" id="{F506C1D2-28E6-F203-2BFE-92DD6575CA9E}"/>
              </a:ext>
            </a:extLst>
          </p:cNvPr>
          <p:cNvCxnSpPr>
            <a:cxnSpLocks/>
          </p:cNvCxnSpPr>
          <p:nvPr/>
        </p:nvCxnSpPr>
        <p:spPr>
          <a:xfrm flipH="1">
            <a:off x="3200400" y="2057400"/>
            <a:ext cx="1765300"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8" name="Connecteur droit 7">
            <a:extLst>
              <a:ext uri="{FF2B5EF4-FFF2-40B4-BE49-F238E27FC236}">
                <a16:creationId xmlns:a16="http://schemas.microsoft.com/office/drawing/2014/main" id="{5B734A55-C566-54FB-737B-2C817633BDFE}"/>
              </a:ext>
            </a:extLst>
          </p:cNvPr>
          <p:cNvCxnSpPr/>
          <p:nvPr/>
        </p:nvCxnSpPr>
        <p:spPr>
          <a:xfrm flipH="1">
            <a:off x="4953000" y="2057400"/>
            <a:ext cx="939800"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9" name="Connecteur droit 8">
            <a:extLst>
              <a:ext uri="{FF2B5EF4-FFF2-40B4-BE49-F238E27FC236}">
                <a16:creationId xmlns:a16="http://schemas.microsoft.com/office/drawing/2014/main" id="{D9F371BA-86F2-56D1-C951-F005ABFD76AF}"/>
              </a:ext>
            </a:extLst>
          </p:cNvPr>
          <p:cNvCxnSpPr/>
          <p:nvPr/>
        </p:nvCxnSpPr>
        <p:spPr>
          <a:xfrm>
            <a:off x="3200400" y="2057400"/>
            <a:ext cx="0" cy="444500"/>
          </a:xfrm>
          <a:prstGeom prst="line">
            <a:avLst/>
          </a:prstGeom>
          <a:ln w="38100"/>
        </p:spPr>
        <p:style>
          <a:lnRef idx="1">
            <a:schemeClr val="dk1"/>
          </a:lnRef>
          <a:fillRef idx="0">
            <a:schemeClr val="dk1"/>
          </a:fillRef>
          <a:effectRef idx="0">
            <a:schemeClr val="dk1"/>
          </a:effectRef>
          <a:fontRef idx="minor">
            <a:schemeClr val="tx1"/>
          </a:fontRef>
        </p:style>
      </p:cxnSp>
      <p:cxnSp>
        <p:nvCxnSpPr>
          <p:cNvPr id="10" name="Connecteur droit 9">
            <a:extLst>
              <a:ext uri="{FF2B5EF4-FFF2-40B4-BE49-F238E27FC236}">
                <a16:creationId xmlns:a16="http://schemas.microsoft.com/office/drawing/2014/main" id="{53D0E922-03ED-BDB5-B510-3ACC878ED128}"/>
              </a:ext>
            </a:extLst>
          </p:cNvPr>
          <p:cNvCxnSpPr/>
          <p:nvPr/>
        </p:nvCxnSpPr>
        <p:spPr>
          <a:xfrm>
            <a:off x="5867400" y="2057400"/>
            <a:ext cx="0" cy="444500"/>
          </a:xfrm>
          <a:prstGeom prst="line">
            <a:avLst/>
          </a:prstGeom>
          <a:ln w="38100"/>
        </p:spPr>
        <p:style>
          <a:lnRef idx="1">
            <a:schemeClr val="dk1"/>
          </a:lnRef>
          <a:fillRef idx="0">
            <a:schemeClr val="dk1"/>
          </a:fillRef>
          <a:effectRef idx="0">
            <a:schemeClr val="dk1"/>
          </a:effectRef>
          <a:fontRef idx="minor">
            <a:schemeClr val="tx1"/>
          </a:fontRef>
        </p:style>
      </p:cxnSp>
      <p:cxnSp>
        <p:nvCxnSpPr>
          <p:cNvPr id="11" name="Connecteur droit 10">
            <a:extLst>
              <a:ext uri="{FF2B5EF4-FFF2-40B4-BE49-F238E27FC236}">
                <a16:creationId xmlns:a16="http://schemas.microsoft.com/office/drawing/2014/main" id="{E554E793-3071-859D-4120-721C1A086A72}"/>
              </a:ext>
            </a:extLst>
          </p:cNvPr>
          <p:cNvCxnSpPr>
            <a:cxnSpLocks/>
          </p:cNvCxnSpPr>
          <p:nvPr/>
        </p:nvCxnSpPr>
        <p:spPr>
          <a:xfrm>
            <a:off x="5892800" y="3073400"/>
            <a:ext cx="0" cy="239986"/>
          </a:xfrm>
          <a:prstGeom prst="line">
            <a:avLst/>
          </a:prstGeom>
          <a:ln w="38100"/>
        </p:spPr>
        <p:style>
          <a:lnRef idx="1">
            <a:schemeClr val="dk1"/>
          </a:lnRef>
          <a:fillRef idx="0">
            <a:schemeClr val="dk1"/>
          </a:fillRef>
          <a:effectRef idx="0">
            <a:schemeClr val="dk1"/>
          </a:effectRef>
          <a:fontRef idx="minor">
            <a:schemeClr val="tx1"/>
          </a:fontRef>
        </p:style>
      </p:cxnSp>
      <p:cxnSp>
        <p:nvCxnSpPr>
          <p:cNvPr id="12" name="Connecteur droit 11">
            <a:extLst>
              <a:ext uri="{FF2B5EF4-FFF2-40B4-BE49-F238E27FC236}">
                <a16:creationId xmlns:a16="http://schemas.microsoft.com/office/drawing/2014/main" id="{0DB543EA-93D0-ECEB-73F3-2099DA3EE309}"/>
              </a:ext>
            </a:extLst>
          </p:cNvPr>
          <p:cNvCxnSpPr>
            <a:cxnSpLocks/>
          </p:cNvCxnSpPr>
          <p:nvPr/>
        </p:nvCxnSpPr>
        <p:spPr>
          <a:xfrm flipH="1">
            <a:off x="5015186" y="3313386"/>
            <a:ext cx="1256424"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3" name="Connecteur droit 12">
            <a:extLst>
              <a:ext uri="{FF2B5EF4-FFF2-40B4-BE49-F238E27FC236}">
                <a16:creationId xmlns:a16="http://schemas.microsoft.com/office/drawing/2014/main" id="{50D08622-AFD9-C50A-EE91-649FC6F9F4E4}"/>
              </a:ext>
            </a:extLst>
          </p:cNvPr>
          <p:cNvCxnSpPr/>
          <p:nvPr/>
        </p:nvCxnSpPr>
        <p:spPr>
          <a:xfrm flipH="1">
            <a:off x="6230006" y="3313386"/>
            <a:ext cx="939800"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4" name="Connecteur droit 13">
            <a:extLst>
              <a:ext uri="{FF2B5EF4-FFF2-40B4-BE49-F238E27FC236}">
                <a16:creationId xmlns:a16="http://schemas.microsoft.com/office/drawing/2014/main" id="{F21B0331-A08F-EC6B-2D1D-A01F87931140}"/>
              </a:ext>
            </a:extLst>
          </p:cNvPr>
          <p:cNvCxnSpPr>
            <a:cxnSpLocks/>
          </p:cNvCxnSpPr>
          <p:nvPr/>
        </p:nvCxnSpPr>
        <p:spPr>
          <a:xfrm>
            <a:off x="5015186" y="3313386"/>
            <a:ext cx="0" cy="280714"/>
          </a:xfrm>
          <a:prstGeom prst="line">
            <a:avLst/>
          </a:prstGeom>
          <a:ln w="38100"/>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02ECE0FA-E8CD-2CC6-9664-7EE50078C906}"/>
              </a:ext>
            </a:extLst>
          </p:cNvPr>
          <p:cNvCxnSpPr>
            <a:cxnSpLocks/>
          </p:cNvCxnSpPr>
          <p:nvPr/>
        </p:nvCxnSpPr>
        <p:spPr>
          <a:xfrm>
            <a:off x="7152290" y="3328713"/>
            <a:ext cx="17516" cy="354287"/>
          </a:xfrm>
          <a:prstGeom prst="line">
            <a:avLst/>
          </a:prstGeom>
          <a:ln w="38100"/>
        </p:spPr>
        <p:style>
          <a:lnRef idx="1">
            <a:schemeClr val="dk1"/>
          </a:lnRef>
          <a:fillRef idx="0">
            <a:schemeClr val="dk1"/>
          </a:fillRef>
          <a:effectRef idx="0">
            <a:schemeClr val="dk1"/>
          </a:effectRef>
          <a:fontRef idx="minor">
            <a:schemeClr val="tx1"/>
          </a:fontRef>
        </p:style>
      </p:cxnSp>
      <p:cxnSp>
        <p:nvCxnSpPr>
          <p:cNvPr id="16" name="Connecteur droit 15">
            <a:extLst>
              <a:ext uri="{FF2B5EF4-FFF2-40B4-BE49-F238E27FC236}">
                <a16:creationId xmlns:a16="http://schemas.microsoft.com/office/drawing/2014/main" id="{3C76AF71-59E9-EAC7-F13B-97AD77095630}"/>
              </a:ext>
            </a:extLst>
          </p:cNvPr>
          <p:cNvCxnSpPr>
            <a:cxnSpLocks/>
          </p:cNvCxnSpPr>
          <p:nvPr/>
        </p:nvCxnSpPr>
        <p:spPr>
          <a:xfrm>
            <a:off x="4483100" y="4500179"/>
            <a:ext cx="0" cy="228600"/>
          </a:xfrm>
          <a:prstGeom prst="line">
            <a:avLst/>
          </a:prstGeom>
          <a:ln w="38100"/>
        </p:spPr>
        <p:style>
          <a:lnRef idx="1">
            <a:schemeClr val="dk1"/>
          </a:lnRef>
          <a:fillRef idx="0">
            <a:schemeClr val="dk1"/>
          </a:fillRef>
          <a:effectRef idx="0">
            <a:schemeClr val="dk1"/>
          </a:effectRef>
          <a:fontRef idx="minor">
            <a:schemeClr val="tx1"/>
          </a:fontRef>
        </p:style>
      </p:cxnSp>
      <p:cxnSp>
        <p:nvCxnSpPr>
          <p:cNvPr id="17" name="Connecteur droit 16">
            <a:extLst>
              <a:ext uri="{FF2B5EF4-FFF2-40B4-BE49-F238E27FC236}">
                <a16:creationId xmlns:a16="http://schemas.microsoft.com/office/drawing/2014/main" id="{47CE04DB-C4B0-3AAD-5619-4A820284B96B}"/>
              </a:ext>
            </a:extLst>
          </p:cNvPr>
          <p:cNvCxnSpPr>
            <a:cxnSpLocks/>
          </p:cNvCxnSpPr>
          <p:nvPr/>
        </p:nvCxnSpPr>
        <p:spPr>
          <a:xfrm flipH="1">
            <a:off x="3543300" y="4728779"/>
            <a:ext cx="939800" cy="0"/>
          </a:xfrm>
          <a:prstGeom prst="line">
            <a:avLst/>
          </a:prstGeom>
          <a:ln w="38100"/>
        </p:spPr>
        <p:style>
          <a:lnRef idx="1">
            <a:schemeClr val="dk1"/>
          </a:lnRef>
          <a:fillRef idx="0">
            <a:schemeClr val="dk1"/>
          </a:fillRef>
          <a:effectRef idx="0">
            <a:schemeClr val="dk1"/>
          </a:effectRef>
          <a:fontRef idx="minor">
            <a:schemeClr val="tx1"/>
          </a:fontRef>
        </p:style>
      </p:cxnSp>
      <p:cxnSp>
        <p:nvCxnSpPr>
          <p:cNvPr id="18" name="Connecteur droit 17">
            <a:extLst>
              <a:ext uri="{FF2B5EF4-FFF2-40B4-BE49-F238E27FC236}">
                <a16:creationId xmlns:a16="http://schemas.microsoft.com/office/drawing/2014/main" id="{8D91D471-32FC-1F08-05BA-9B9930E4C1A0}"/>
              </a:ext>
            </a:extLst>
          </p:cNvPr>
          <p:cNvCxnSpPr>
            <a:cxnSpLocks/>
          </p:cNvCxnSpPr>
          <p:nvPr/>
        </p:nvCxnSpPr>
        <p:spPr>
          <a:xfrm flipH="1">
            <a:off x="4470400" y="4716080"/>
            <a:ext cx="1397000" cy="12700"/>
          </a:xfrm>
          <a:prstGeom prst="line">
            <a:avLst/>
          </a:prstGeom>
          <a:ln w="38100"/>
        </p:spPr>
        <p:style>
          <a:lnRef idx="1">
            <a:schemeClr val="dk1"/>
          </a:lnRef>
          <a:fillRef idx="0">
            <a:schemeClr val="dk1"/>
          </a:fillRef>
          <a:effectRef idx="0">
            <a:schemeClr val="dk1"/>
          </a:effectRef>
          <a:fontRef idx="minor">
            <a:schemeClr val="tx1"/>
          </a:fontRef>
        </p:style>
      </p:cxnSp>
      <p:cxnSp>
        <p:nvCxnSpPr>
          <p:cNvPr id="19" name="Connecteur droit 18">
            <a:extLst>
              <a:ext uri="{FF2B5EF4-FFF2-40B4-BE49-F238E27FC236}">
                <a16:creationId xmlns:a16="http://schemas.microsoft.com/office/drawing/2014/main" id="{A76A0FF3-2E23-406A-30EE-2209D608D669}"/>
              </a:ext>
            </a:extLst>
          </p:cNvPr>
          <p:cNvCxnSpPr>
            <a:cxnSpLocks/>
          </p:cNvCxnSpPr>
          <p:nvPr/>
        </p:nvCxnSpPr>
        <p:spPr>
          <a:xfrm>
            <a:off x="3543300" y="4728780"/>
            <a:ext cx="0" cy="333376"/>
          </a:xfrm>
          <a:prstGeom prst="line">
            <a:avLst/>
          </a:prstGeom>
          <a:ln w="38100"/>
        </p:spPr>
        <p:style>
          <a:lnRef idx="1">
            <a:schemeClr val="dk1"/>
          </a:lnRef>
          <a:fillRef idx="0">
            <a:schemeClr val="dk1"/>
          </a:fillRef>
          <a:effectRef idx="0">
            <a:schemeClr val="dk1"/>
          </a:effectRef>
          <a:fontRef idx="minor">
            <a:schemeClr val="tx1"/>
          </a:fontRef>
        </p:style>
      </p:cxnSp>
      <p:cxnSp>
        <p:nvCxnSpPr>
          <p:cNvPr id="20" name="Connecteur droit 19">
            <a:extLst>
              <a:ext uri="{FF2B5EF4-FFF2-40B4-BE49-F238E27FC236}">
                <a16:creationId xmlns:a16="http://schemas.microsoft.com/office/drawing/2014/main" id="{0F3D4B36-DD71-2263-EF6C-11BD5700A709}"/>
              </a:ext>
            </a:extLst>
          </p:cNvPr>
          <p:cNvCxnSpPr>
            <a:cxnSpLocks/>
          </p:cNvCxnSpPr>
          <p:nvPr/>
        </p:nvCxnSpPr>
        <p:spPr>
          <a:xfrm>
            <a:off x="5873531" y="4728780"/>
            <a:ext cx="0" cy="292100"/>
          </a:xfrm>
          <a:prstGeom prst="line">
            <a:avLst/>
          </a:prstGeom>
          <a:ln w="38100"/>
        </p:spPr>
        <p:style>
          <a:lnRef idx="1">
            <a:schemeClr val="dk1"/>
          </a:lnRef>
          <a:fillRef idx="0">
            <a:schemeClr val="dk1"/>
          </a:fillRef>
          <a:effectRef idx="0">
            <a:schemeClr val="dk1"/>
          </a:effectRef>
          <a:fontRef idx="minor">
            <a:schemeClr val="tx1"/>
          </a:fontRef>
        </p:style>
      </p:cxnSp>
      <p:cxnSp>
        <p:nvCxnSpPr>
          <p:cNvPr id="36" name="Connecteur droit avec flèche 35">
            <a:extLst>
              <a:ext uri="{FF2B5EF4-FFF2-40B4-BE49-F238E27FC236}">
                <a16:creationId xmlns:a16="http://schemas.microsoft.com/office/drawing/2014/main" id="{E2A8204B-759F-DE51-E825-761ACE578FE9}"/>
              </a:ext>
            </a:extLst>
          </p:cNvPr>
          <p:cNvCxnSpPr/>
          <p:nvPr/>
        </p:nvCxnSpPr>
        <p:spPr>
          <a:xfrm flipV="1">
            <a:off x="8220824" y="3520516"/>
            <a:ext cx="635000" cy="4445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a:extLst>
              <a:ext uri="{FF2B5EF4-FFF2-40B4-BE49-F238E27FC236}">
                <a16:creationId xmlns:a16="http://schemas.microsoft.com/office/drawing/2014/main" id="{826D46B3-A368-6ABE-5175-33AAE816D69A}"/>
              </a:ext>
            </a:extLst>
          </p:cNvPr>
          <p:cNvCxnSpPr>
            <a:cxnSpLocks/>
          </p:cNvCxnSpPr>
          <p:nvPr/>
        </p:nvCxnSpPr>
        <p:spPr>
          <a:xfrm>
            <a:off x="8220824" y="3965016"/>
            <a:ext cx="635000" cy="3556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39">
            <a:extLst>
              <a:ext uri="{FF2B5EF4-FFF2-40B4-BE49-F238E27FC236}">
                <a16:creationId xmlns:a16="http://schemas.microsoft.com/office/drawing/2014/main" id="{E38E1CB2-719A-78A5-7D8A-422588826628}"/>
              </a:ext>
            </a:extLst>
          </p:cNvPr>
          <p:cNvCxnSpPr>
            <a:cxnSpLocks/>
          </p:cNvCxnSpPr>
          <p:nvPr/>
        </p:nvCxnSpPr>
        <p:spPr>
          <a:xfrm>
            <a:off x="6118772" y="5564789"/>
            <a:ext cx="0" cy="22860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41" name="Connecteur droit 40">
            <a:extLst>
              <a:ext uri="{FF2B5EF4-FFF2-40B4-BE49-F238E27FC236}">
                <a16:creationId xmlns:a16="http://schemas.microsoft.com/office/drawing/2014/main" id="{E7BDB54F-52F6-D673-141F-7F50DAFA4811}"/>
              </a:ext>
            </a:extLst>
          </p:cNvPr>
          <p:cNvCxnSpPr>
            <a:cxnSpLocks/>
          </p:cNvCxnSpPr>
          <p:nvPr/>
        </p:nvCxnSpPr>
        <p:spPr>
          <a:xfrm flipH="1">
            <a:off x="6118772" y="5790336"/>
            <a:ext cx="660400" cy="3053"/>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42" name="Connecteur droit 41">
            <a:extLst>
              <a:ext uri="{FF2B5EF4-FFF2-40B4-BE49-F238E27FC236}">
                <a16:creationId xmlns:a16="http://schemas.microsoft.com/office/drawing/2014/main" id="{C663A966-B90E-7FFD-FA91-247766E9ABE9}"/>
              </a:ext>
            </a:extLst>
          </p:cNvPr>
          <p:cNvCxnSpPr>
            <a:cxnSpLocks/>
          </p:cNvCxnSpPr>
          <p:nvPr/>
        </p:nvCxnSpPr>
        <p:spPr>
          <a:xfrm>
            <a:off x="5157080" y="5792673"/>
            <a:ext cx="20588" cy="434706"/>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43" name="Connecteur droit 42">
            <a:extLst>
              <a:ext uri="{FF2B5EF4-FFF2-40B4-BE49-F238E27FC236}">
                <a16:creationId xmlns:a16="http://schemas.microsoft.com/office/drawing/2014/main" id="{D7ED9BD7-88FB-8CC1-7D98-3CC00C1F9030}"/>
              </a:ext>
            </a:extLst>
          </p:cNvPr>
          <p:cNvCxnSpPr>
            <a:cxnSpLocks/>
          </p:cNvCxnSpPr>
          <p:nvPr/>
        </p:nvCxnSpPr>
        <p:spPr>
          <a:xfrm>
            <a:off x="6779172" y="5793389"/>
            <a:ext cx="0" cy="441419"/>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46" name="Connecteur droit 45">
            <a:extLst>
              <a:ext uri="{FF2B5EF4-FFF2-40B4-BE49-F238E27FC236}">
                <a16:creationId xmlns:a16="http://schemas.microsoft.com/office/drawing/2014/main" id="{765FDE91-3AC0-6AA4-175B-3331AAC2B3DA}"/>
              </a:ext>
            </a:extLst>
          </p:cNvPr>
          <p:cNvCxnSpPr>
            <a:cxnSpLocks/>
          </p:cNvCxnSpPr>
          <p:nvPr/>
        </p:nvCxnSpPr>
        <p:spPr>
          <a:xfrm flipH="1">
            <a:off x="5157070" y="5790336"/>
            <a:ext cx="960398" cy="0"/>
          </a:xfrm>
          <a:prstGeom prst="line">
            <a:avLst/>
          </a:prstGeom>
          <a:ln w="38100">
            <a:solidFill>
              <a:srgbClr val="0070C0"/>
            </a:solidFill>
          </a:ln>
        </p:spPr>
        <p:style>
          <a:lnRef idx="1">
            <a:schemeClr val="dk1"/>
          </a:lnRef>
          <a:fillRef idx="0">
            <a:schemeClr val="dk1"/>
          </a:fillRef>
          <a:effectRef idx="0">
            <a:schemeClr val="dk1"/>
          </a:effectRef>
          <a:fontRef idx="minor">
            <a:schemeClr val="tx1"/>
          </a:fontRef>
        </p:style>
      </p:cxnSp>
      <p:cxnSp>
        <p:nvCxnSpPr>
          <p:cNvPr id="54" name="Connecteur droit avec flèche 53">
            <a:extLst>
              <a:ext uri="{FF2B5EF4-FFF2-40B4-BE49-F238E27FC236}">
                <a16:creationId xmlns:a16="http://schemas.microsoft.com/office/drawing/2014/main" id="{36FEE1FB-0866-7AD4-B4B1-7CEA745AD01A}"/>
              </a:ext>
            </a:extLst>
          </p:cNvPr>
          <p:cNvCxnSpPr/>
          <p:nvPr/>
        </p:nvCxnSpPr>
        <p:spPr>
          <a:xfrm>
            <a:off x="7152290" y="5478517"/>
            <a:ext cx="170353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54">
            <a:extLst>
              <a:ext uri="{FF2B5EF4-FFF2-40B4-BE49-F238E27FC236}">
                <a16:creationId xmlns:a16="http://schemas.microsoft.com/office/drawing/2014/main" id="{E796DC1D-8D5C-48E8-418C-ACDBC6C836BD}"/>
              </a:ext>
            </a:extLst>
          </p:cNvPr>
          <p:cNvCxnSpPr>
            <a:cxnSpLocks/>
          </p:cNvCxnSpPr>
          <p:nvPr/>
        </p:nvCxnSpPr>
        <p:spPr>
          <a:xfrm>
            <a:off x="8235748" y="5485947"/>
            <a:ext cx="0" cy="970032"/>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cteur droit avec flèche 56">
            <a:extLst>
              <a:ext uri="{FF2B5EF4-FFF2-40B4-BE49-F238E27FC236}">
                <a16:creationId xmlns:a16="http://schemas.microsoft.com/office/drawing/2014/main" id="{7E417D53-D790-C36E-62F5-9FE5E69EF8A4}"/>
              </a:ext>
            </a:extLst>
          </p:cNvPr>
          <p:cNvCxnSpPr>
            <a:cxnSpLocks/>
          </p:cNvCxnSpPr>
          <p:nvPr/>
        </p:nvCxnSpPr>
        <p:spPr>
          <a:xfrm>
            <a:off x="8235748" y="6455979"/>
            <a:ext cx="719976" cy="742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ZoneTexte 59">
            <a:extLst>
              <a:ext uri="{FF2B5EF4-FFF2-40B4-BE49-F238E27FC236}">
                <a16:creationId xmlns:a16="http://schemas.microsoft.com/office/drawing/2014/main" id="{0FBAA049-4F57-3E37-6503-A5BB21B3322A}"/>
              </a:ext>
            </a:extLst>
          </p:cNvPr>
          <p:cNvSpPr txBox="1"/>
          <p:nvPr/>
        </p:nvSpPr>
        <p:spPr>
          <a:xfrm>
            <a:off x="9307002" y="5460956"/>
            <a:ext cx="1911742" cy="461665"/>
          </a:xfrm>
          <a:prstGeom prst="rect">
            <a:avLst/>
          </a:prstGeom>
          <a:noFill/>
        </p:spPr>
        <p:txBody>
          <a:bodyPr wrap="none" rtlCol="0">
            <a:spAutoFit/>
          </a:bodyPr>
          <a:lstStyle/>
          <a:p>
            <a:r>
              <a:rPr lang="fr-FR" sz="2400" b="1" dirty="0"/>
              <a:t>(1 type d’ose)</a:t>
            </a:r>
          </a:p>
        </p:txBody>
      </p:sp>
      <p:sp>
        <p:nvSpPr>
          <p:cNvPr id="61" name="ZoneTexte 60">
            <a:extLst>
              <a:ext uri="{FF2B5EF4-FFF2-40B4-BE49-F238E27FC236}">
                <a16:creationId xmlns:a16="http://schemas.microsoft.com/office/drawing/2014/main" id="{9F4FC883-FD56-3749-6D17-38D62F5FA1E6}"/>
              </a:ext>
            </a:extLst>
          </p:cNvPr>
          <p:cNvSpPr txBox="1"/>
          <p:nvPr/>
        </p:nvSpPr>
        <p:spPr>
          <a:xfrm>
            <a:off x="9459402" y="6268074"/>
            <a:ext cx="2173031" cy="461665"/>
          </a:xfrm>
          <a:prstGeom prst="rect">
            <a:avLst/>
          </a:prstGeom>
          <a:noFill/>
        </p:spPr>
        <p:txBody>
          <a:bodyPr wrap="none" rtlCol="0">
            <a:spAutoFit/>
          </a:bodyPr>
          <a:lstStyle/>
          <a:p>
            <a:r>
              <a:rPr lang="fr-FR" sz="2400" b="1" dirty="0"/>
              <a:t>(∑ types d’oses)</a:t>
            </a:r>
          </a:p>
        </p:txBody>
      </p:sp>
      <p:sp>
        <p:nvSpPr>
          <p:cNvPr id="25" name="Rectangle 24">
            <a:extLst>
              <a:ext uri="{FF2B5EF4-FFF2-40B4-BE49-F238E27FC236}">
                <a16:creationId xmlns:a16="http://schemas.microsoft.com/office/drawing/2014/main" id="{3E3E3B61-B6E6-E0CB-A088-82FBA78EE824}"/>
              </a:ext>
            </a:extLst>
          </p:cNvPr>
          <p:cNvSpPr/>
          <p:nvPr/>
        </p:nvSpPr>
        <p:spPr>
          <a:xfrm>
            <a:off x="3898900" y="1061984"/>
            <a:ext cx="1258170" cy="525515"/>
          </a:xfrm>
          <a:prstGeom prst="rect">
            <a:avLst/>
          </a:prstGeom>
          <a:noFill/>
          <a:ln w="38100">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fr-FR"/>
          </a:p>
        </p:txBody>
      </p:sp>
      <p:sp>
        <p:nvSpPr>
          <p:cNvPr id="4" name="ZoneTexte 3">
            <a:extLst>
              <a:ext uri="{FF2B5EF4-FFF2-40B4-BE49-F238E27FC236}">
                <a16:creationId xmlns:a16="http://schemas.microsoft.com/office/drawing/2014/main" id="{A001F748-30E0-58D9-6D92-74EE5A9D35D3}"/>
              </a:ext>
            </a:extLst>
          </p:cNvPr>
          <p:cNvSpPr txBox="1"/>
          <p:nvPr/>
        </p:nvSpPr>
        <p:spPr>
          <a:xfrm>
            <a:off x="2966082" y="5522511"/>
            <a:ext cx="1744709" cy="400110"/>
          </a:xfrm>
          <a:prstGeom prst="rect">
            <a:avLst/>
          </a:prstGeom>
          <a:noFill/>
        </p:spPr>
        <p:txBody>
          <a:bodyPr wrap="square" rtlCol="0">
            <a:spAutoFit/>
          </a:bodyPr>
          <a:lstStyle/>
          <a:p>
            <a:r>
              <a:rPr lang="fr-FR" sz="2000" b="1" dirty="0"/>
              <a:t>(3 à 10 oses)</a:t>
            </a:r>
          </a:p>
        </p:txBody>
      </p:sp>
    </p:spTree>
    <p:extLst>
      <p:ext uri="{BB962C8B-B14F-4D97-AF65-F5344CB8AC3E}">
        <p14:creationId xmlns:p14="http://schemas.microsoft.com/office/powerpoint/2010/main" val="2532657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88A28C88-FA76-416B-1018-3DD9C7E63E16}"/>
              </a:ext>
            </a:extLst>
          </p:cNvPr>
          <p:cNvSpPr txBox="1">
            <a:spLocks/>
          </p:cNvSpPr>
          <p:nvPr/>
        </p:nvSpPr>
        <p:spPr>
          <a:xfrm>
            <a:off x="838200" y="1"/>
            <a:ext cx="10515600" cy="609600"/>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00000"/>
              </a:lnSpc>
            </a:pPr>
            <a:r>
              <a:rPr lang="fr-FR" b="1" dirty="0">
                <a:solidFill>
                  <a:srgbClr val="C00000"/>
                </a:solidFill>
              </a:rPr>
              <a:t>Classification:</a:t>
            </a:r>
          </a:p>
        </p:txBody>
      </p:sp>
      <p:sp>
        <p:nvSpPr>
          <p:cNvPr id="11" name="ZoneTexte 10">
            <a:extLst>
              <a:ext uri="{FF2B5EF4-FFF2-40B4-BE49-F238E27FC236}">
                <a16:creationId xmlns:a16="http://schemas.microsoft.com/office/drawing/2014/main" id="{68B0279D-7E0E-A70B-D654-5748FE7B9975}"/>
              </a:ext>
            </a:extLst>
          </p:cNvPr>
          <p:cNvSpPr txBox="1"/>
          <p:nvPr/>
        </p:nvSpPr>
        <p:spPr>
          <a:xfrm>
            <a:off x="3038005" y="4729811"/>
            <a:ext cx="2457571" cy="523220"/>
          </a:xfrm>
          <a:prstGeom prst="rect">
            <a:avLst/>
          </a:prstGeom>
          <a:noFill/>
        </p:spPr>
        <p:txBody>
          <a:bodyPr wrap="square" rtlCol="0">
            <a:spAutoFit/>
          </a:bodyPr>
          <a:lstStyle/>
          <a:p>
            <a:r>
              <a:rPr lang="fr-FR" sz="2800" b="1" dirty="0">
                <a:solidFill>
                  <a:schemeClr val="accent1"/>
                </a:solidFill>
              </a:rPr>
              <a:t>Enantiomères </a:t>
            </a:r>
          </a:p>
        </p:txBody>
      </p:sp>
      <p:sp>
        <p:nvSpPr>
          <p:cNvPr id="12" name="ZoneTexte 11">
            <a:extLst>
              <a:ext uri="{FF2B5EF4-FFF2-40B4-BE49-F238E27FC236}">
                <a16:creationId xmlns:a16="http://schemas.microsoft.com/office/drawing/2014/main" id="{53021475-C4AB-AB29-22B8-CB651A75BE5A}"/>
              </a:ext>
            </a:extLst>
          </p:cNvPr>
          <p:cNvSpPr txBox="1"/>
          <p:nvPr/>
        </p:nvSpPr>
        <p:spPr>
          <a:xfrm>
            <a:off x="2224130" y="5174186"/>
            <a:ext cx="4085319" cy="584775"/>
          </a:xfrm>
          <a:prstGeom prst="rect">
            <a:avLst/>
          </a:prstGeom>
          <a:noFill/>
        </p:spPr>
        <p:txBody>
          <a:bodyPr wrap="square" rtlCol="0">
            <a:spAutoFit/>
          </a:bodyPr>
          <a:lstStyle/>
          <a:p>
            <a:r>
              <a:rPr lang="fr-FR" sz="3200" b="1" dirty="0"/>
              <a:t>     Non superposables</a:t>
            </a:r>
          </a:p>
        </p:txBody>
      </p:sp>
      <p:sp>
        <p:nvSpPr>
          <p:cNvPr id="5" name="ZoneTexte 4">
            <a:extLst>
              <a:ext uri="{FF2B5EF4-FFF2-40B4-BE49-F238E27FC236}">
                <a16:creationId xmlns:a16="http://schemas.microsoft.com/office/drawing/2014/main" id="{1B005764-BE2B-18E2-1785-487249855157}"/>
              </a:ext>
            </a:extLst>
          </p:cNvPr>
          <p:cNvSpPr txBox="1"/>
          <p:nvPr/>
        </p:nvSpPr>
        <p:spPr>
          <a:xfrm>
            <a:off x="876298" y="555337"/>
            <a:ext cx="11185322" cy="1692771"/>
          </a:xfrm>
          <a:prstGeom prst="rect">
            <a:avLst/>
          </a:prstGeom>
          <a:noFill/>
        </p:spPr>
        <p:txBody>
          <a:bodyPr wrap="square">
            <a:spAutoFit/>
          </a:bodyPr>
          <a:lstStyle/>
          <a:p>
            <a:r>
              <a:rPr lang="fr-FR" sz="3200" b="1" dirty="0">
                <a:solidFill>
                  <a:srgbClr val="C00000"/>
                </a:solidFill>
              </a:rPr>
              <a:t>Isomérie : </a:t>
            </a:r>
            <a:r>
              <a:rPr lang="fr-FR" sz="2400" b="1" dirty="0"/>
              <a:t>En chimie, on parle d’</a:t>
            </a:r>
            <a:r>
              <a:rPr lang="fr-FR" sz="2400" b="1" dirty="0">
                <a:solidFill>
                  <a:schemeClr val="accent1"/>
                </a:solidFill>
              </a:rPr>
              <a:t>isomères</a:t>
            </a:r>
            <a:r>
              <a:rPr lang="fr-FR" sz="2400" b="1" dirty="0"/>
              <a:t> lorsque deux molécules possèdent la même formule brute mais ont des formules développées différentes</a:t>
            </a:r>
          </a:p>
          <a:p>
            <a:r>
              <a:rPr lang="fr-FR" sz="2400" b="1" dirty="0"/>
              <a:t>Stéréo-isomères : dans la molécule ci-dessous, le carbone 2 qui possède 4 substituants différents est appelé carbone </a:t>
            </a:r>
            <a:r>
              <a:rPr lang="fr-FR" sz="2400" b="1" dirty="0">
                <a:solidFill>
                  <a:schemeClr val="accent1"/>
                </a:solidFill>
              </a:rPr>
              <a:t>asymétrique</a:t>
            </a:r>
            <a:r>
              <a:rPr lang="fr-FR" sz="2400" b="1" dirty="0"/>
              <a:t> et la molécule est dite </a:t>
            </a:r>
            <a:r>
              <a:rPr lang="fr-FR" sz="2400" b="1" dirty="0">
                <a:solidFill>
                  <a:schemeClr val="accent1"/>
                </a:solidFill>
              </a:rPr>
              <a:t>chirale</a:t>
            </a:r>
            <a:r>
              <a:rPr lang="fr-FR" sz="2400" b="1" dirty="0"/>
              <a:t>.  </a:t>
            </a:r>
            <a:endParaRPr lang="fr-FR" sz="3200" dirty="0"/>
          </a:p>
        </p:txBody>
      </p:sp>
      <p:pic>
        <p:nvPicPr>
          <p:cNvPr id="15" name="Image 14">
            <a:extLst>
              <a:ext uri="{FF2B5EF4-FFF2-40B4-BE49-F238E27FC236}">
                <a16:creationId xmlns:a16="http://schemas.microsoft.com/office/drawing/2014/main" id="{C28E9820-0B5F-DEB3-3F24-B21A9D04A493}"/>
              </a:ext>
            </a:extLst>
          </p:cNvPr>
          <p:cNvPicPr>
            <a:picLocks noChangeAspect="1"/>
          </p:cNvPicPr>
          <p:nvPr/>
        </p:nvPicPr>
        <p:blipFill>
          <a:blip r:embed="rId3"/>
          <a:stretch>
            <a:fillRect/>
          </a:stretch>
        </p:blipFill>
        <p:spPr>
          <a:xfrm>
            <a:off x="1255216" y="2596553"/>
            <a:ext cx="2426329" cy="1828800"/>
          </a:xfrm>
          <a:prstGeom prst="rect">
            <a:avLst/>
          </a:prstGeom>
        </p:spPr>
      </p:pic>
      <p:cxnSp>
        <p:nvCxnSpPr>
          <p:cNvPr id="17" name="Connecteur droit 16">
            <a:extLst>
              <a:ext uri="{FF2B5EF4-FFF2-40B4-BE49-F238E27FC236}">
                <a16:creationId xmlns:a16="http://schemas.microsoft.com/office/drawing/2014/main" id="{A595C425-130D-3F4D-21EA-89DAA3B1BE01}"/>
              </a:ext>
            </a:extLst>
          </p:cNvPr>
          <p:cNvCxnSpPr/>
          <p:nvPr/>
        </p:nvCxnSpPr>
        <p:spPr>
          <a:xfrm>
            <a:off x="3927423" y="2596553"/>
            <a:ext cx="0" cy="1630673"/>
          </a:xfrm>
          <a:prstGeom prst="line">
            <a:avLst/>
          </a:prstGeom>
          <a:ln w="76200">
            <a:solidFill>
              <a:schemeClr val="accent2">
                <a:lumMod val="75000"/>
              </a:schemeClr>
            </a:solidFill>
          </a:ln>
        </p:spPr>
        <p:style>
          <a:lnRef idx="1">
            <a:schemeClr val="dk1"/>
          </a:lnRef>
          <a:fillRef idx="0">
            <a:schemeClr val="dk1"/>
          </a:fillRef>
          <a:effectRef idx="0">
            <a:schemeClr val="dk1"/>
          </a:effectRef>
          <a:fontRef idx="minor">
            <a:schemeClr val="tx1"/>
          </a:fontRef>
        </p:style>
      </p:cxnSp>
      <p:pic>
        <p:nvPicPr>
          <p:cNvPr id="19" name="Image 18">
            <a:extLst>
              <a:ext uri="{FF2B5EF4-FFF2-40B4-BE49-F238E27FC236}">
                <a16:creationId xmlns:a16="http://schemas.microsoft.com/office/drawing/2014/main" id="{81076077-C0E2-B3D6-7696-C3C253F2E53D}"/>
              </a:ext>
            </a:extLst>
          </p:cNvPr>
          <p:cNvPicPr>
            <a:picLocks noChangeAspect="1"/>
          </p:cNvPicPr>
          <p:nvPr/>
        </p:nvPicPr>
        <p:blipFill>
          <a:blip r:embed="rId4"/>
          <a:stretch>
            <a:fillRect/>
          </a:stretch>
        </p:blipFill>
        <p:spPr>
          <a:xfrm>
            <a:off x="4646112" y="2529292"/>
            <a:ext cx="2390115" cy="1919335"/>
          </a:xfrm>
          <a:prstGeom prst="rect">
            <a:avLst/>
          </a:prstGeom>
        </p:spPr>
      </p:pic>
      <p:cxnSp>
        <p:nvCxnSpPr>
          <p:cNvPr id="33" name="Connecteur droit avec flèche 32">
            <a:extLst>
              <a:ext uri="{FF2B5EF4-FFF2-40B4-BE49-F238E27FC236}">
                <a16:creationId xmlns:a16="http://schemas.microsoft.com/office/drawing/2014/main" id="{612B905F-A438-AC4D-6118-4A15FDCAFCCE}"/>
              </a:ext>
            </a:extLst>
          </p:cNvPr>
          <p:cNvCxnSpPr/>
          <p:nvPr/>
        </p:nvCxnSpPr>
        <p:spPr>
          <a:xfrm flipV="1">
            <a:off x="5291528" y="4227226"/>
            <a:ext cx="549641" cy="764195"/>
          </a:xfrm>
          <a:prstGeom prst="straightConnector1">
            <a:avLst/>
          </a:prstGeom>
          <a:ln w="28575">
            <a:solidFill>
              <a:srgbClr val="0070C0"/>
            </a:solidFill>
            <a:tailEnd type="triangle"/>
          </a:ln>
        </p:spPr>
        <p:style>
          <a:lnRef idx="1">
            <a:schemeClr val="dk1"/>
          </a:lnRef>
          <a:fillRef idx="0">
            <a:schemeClr val="dk1"/>
          </a:fillRef>
          <a:effectRef idx="0">
            <a:schemeClr val="dk1"/>
          </a:effectRef>
          <a:fontRef idx="minor">
            <a:schemeClr val="tx1"/>
          </a:fontRef>
        </p:style>
      </p:cxnSp>
      <p:cxnSp>
        <p:nvCxnSpPr>
          <p:cNvPr id="34" name="Connecteur droit avec flèche 33">
            <a:extLst>
              <a:ext uri="{FF2B5EF4-FFF2-40B4-BE49-F238E27FC236}">
                <a16:creationId xmlns:a16="http://schemas.microsoft.com/office/drawing/2014/main" id="{7A5CFD24-9553-45C5-EEE1-B5C106C1B9EA}"/>
              </a:ext>
            </a:extLst>
          </p:cNvPr>
          <p:cNvCxnSpPr>
            <a:cxnSpLocks/>
          </p:cNvCxnSpPr>
          <p:nvPr/>
        </p:nvCxnSpPr>
        <p:spPr>
          <a:xfrm flipH="1" flipV="1">
            <a:off x="2468380" y="4540796"/>
            <a:ext cx="571725" cy="481161"/>
          </a:xfrm>
          <a:prstGeom prst="straightConnector1">
            <a:avLst/>
          </a:prstGeom>
          <a:ln w="28575">
            <a:solidFill>
              <a:srgbClr val="0070C0"/>
            </a:solidFill>
            <a:tailEnd type="triangle"/>
          </a:ln>
        </p:spPr>
        <p:style>
          <a:lnRef idx="1">
            <a:schemeClr val="dk1"/>
          </a:lnRef>
          <a:fillRef idx="0">
            <a:schemeClr val="dk1"/>
          </a:fillRef>
          <a:effectRef idx="0">
            <a:schemeClr val="dk1"/>
          </a:effectRef>
          <a:fontRef idx="minor">
            <a:schemeClr val="tx1"/>
          </a:fontRef>
        </p:style>
      </p:cxnSp>
      <p:sp>
        <p:nvSpPr>
          <p:cNvPr id="36" name="ZoneTexte 35">
            <a:extLst>
              <a:ext uri="{FF2B5EF4-FFF2-40B4-BE49-F238E27FC236}">
                <a16:creationId xmlns:a16="http://schemas.microsoft.com/office/drawing/2014/main" id="{1374555B-E6B0-7C37-EDB6-61FAD3D5AE57}"/>
              </a:ext>
            </a:extLst>
          </p:cNvPr>
          <p:cNvSpPr txBox="1"/>
          <p:nvPr/>
        </p:nvSpPr>
        <p:spPr>
          <a:xfrm>
            <a:off x="7274016" y="2529292"/>
            <a:ext cx="4787604" cy="3477875"/>
          </a:xfrm>
          <a:prstGeom prst="rect">
            <a:avLst/>
          </a:prstGeom>
          <a:noFill/>
        </p:spPr>
        <p:txBody>
          <a:bodyPr wrap="square" rtlCol="0">
            <a:spAutoFit/>
          </a:bodyPr>
          <a:lstStyle/>
          <a:p>
            <a:r>
              <a:rPr lang="fr-FR" sz="2400" b="1" dirty="0"/>
              <a:t>Ces 2 molécules ont des propriétés physiques identiques et ne diffèrent que par leur activité optique; l’un dévie le plan de la lumière polarisée à droite (+) est dit </a:t>
            </a:r>
            <a:r>
              <a:rPr lang="fr-FR" sz="2400" b="1" dirty="0">
                <a:solidFill>
                  <a:schemeClr val="accent1"/>
                </a:solidFill>
              </a:rPr>
              <a:t>dextrogyre</a:t>
            </a:r>
            <a:r>
              <a:rPr lang="fr-FR" sz="2400" b="1" dirty="0"/>
              <a:t>, l’autre à gauche (-) est dit </a:t>
            </a:r>
            <a:r>
              <a:rPr lang="fr-FR" sz="2400" b="1" dirty="0">
                <a:solidFill>
                  <a:schemeClr val="accent1"/>
                </a:solidFill>
              </a:rPr>
              <a:t>lévogyre</a:t>
            </a:r>
            <a:r>
              <a:rPr lang="fr-FR" sz="2400" b="1" dirty="0"/>
              <a:t>. Dans notre exemple : D(+)Glycéraldéhyde </a:t>
            </a:r>
            <a:r>
              <a:rPr lang="fr-FR" sz="2800" b="1" dirty="0">
                <a:latin typeface="Abril Fatface" panose="02000503000000020003" pitchFamily="2" charset="0"/>
              </a:rPr>
              <a:t>=</a:t>
            </a:r>
            <a:r>
              <a:rPr lang="fr-FR" sz="2400" b="1" dirty="0">
                <a:latin typeface="Abril Fatface" panose="02000503000000020003" pitchFamily="2" charset="0"/>
              </a:rPr>
              <a:t> </a:t>
            </a:r>
            <a:r>
              <a:rPr lang="fr-FR" sz="2400" b="1" dirty="0"/>
              <a:t> + 14                 L(-)Glycéraldéhyde </a:t>
            </a:r>
            <a:r>
              <a:rPr lang="fr-FR" sz="2400" b="1" dirty="0">
                <a:latin typeface="Abril Fatface" panose="02000503000000020003" pitchFamily="2" charset="0"/>
              </a:rPr>
              <a:t>= </a:t>
            </a:r>
            <a:r>
              <a:rPr lang="fr-FR" sz="2400" b="1" dirty="0"/>
              <a:t> -14</a:t>
            </a:r>
          </a:p>
        </p:txBody>
      </p:sp>
      <p:sp>
        <p:nvSpPr>
          <p:cNvPr id="38" name="ZoneTexte 37">
            <a:extLst>
              <a:ext uri="{FF2B5EF4-FFF2-40B4-BE49-F238E27FC236}">
                <a16:creationId xmlns:a16="http://schemas.microsoft.com/office/drawing/2014/main" id="{821FE93F-F55F-115B-B2F5-B67404423BD0}"/>
              </a:ext>
            </a:extLst>
          </p:cNvPr>
          <p:cNvSpPr txBox="1"/>
          <p:nvPr/>
        </p:nvSpPr>
        <p:spPr>
          <a:xfrm>
            <a:off x="239842" y="6159396"/>
            <a:ext cx="11821777" cy="707886"/>
          </a:xfrm>
          <a:prstGeom prst="rect">
            <a:avLst/>
          </a:prstGeom>
          <a:noFill/>
        </p:spPr>
        <p:txBody>
          <a:bodyPr wrap="square" rtlCol="0">
            <a:spAutoFit/>
          </a:bodyPr>
          <a:lstStyle/>
          <a:p>
            <a:r>
              <a:rPr lang="fr-FR" sz="2000" b="1" i="0" dirty="0">
                <a:solidFill>
                  <a:srgbClr val="202122"/>
                </a:solidFill>
                <a:effectLst/>
                <a:latin typeface="Arial" panose="020B0604020202020204" pitchFamily="34" charset="0"/>
              </a:rPr>
              <a:t>Remarque : un ensemble de stéréo-isomères qui ne sont pas des énantiomères, sont appelés </a:t>
            </a:r>
            <a:r>
              <a:rPr lang="fr-FR" sz="2000" b="1" i="0" dirty="0">
                <a:solidFill>
                  <a:srgbClr val="0070C0"/>
                </a:solidFill>
                <a:effectLst/>
                <a:latin typeface="Arial" panose="020B0604020202020204" pitchFamily="34" charset="0"/>
              </a:rPr>
              <a:t>Diastéréoisomères </a:t>
            </a:r>
            <a:r>
              <a:rPr lang="fr-FR" sz="2000" b="1" i="0" dirty="0">
                <a:effectLst/>
                <a:latin typeface="Arial" panose="020B0604020202020204" pitchFamily="34" charset="0"/>
              </a:rPr>
              <a:t>( même enchainement d’atomes, ni superposables, ni image l’une de l’autre)</a:t>
            </a:r>
            <a:endParaRPr lang="fr-FR" sz="2000" b="1" dirty="0"/>
          </a:p>
        </p:txBody>
      </p:sp>
    </p:spTree>
    <p:extLst>
      <p:ext uri="{BB962C8B-B14F-4D97-AF65-F5344CB8AC3E}">
        <p14:creationId xmlns:p14="http://schemas.microsoft.com/office/powerpoint/2010/main" val="60253606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95A6D7EDC12884B95C1991D806573F6" ma:contentTypeVersion="9" ma:contentTypeDescription="Create a new document." ma:contentTypeScope="" ma:versionID="e7737b14b078130a923785cb83ec37ba">
  <xsd:schema xmlns:xsd="http://www.w3.org/2001/XMLSchema" xmlns:xs="http://www.w3.org/2001/XMLSchema" xmlns:p="http://schemas.microsoft.com/office/2006/metadata/properties" xmlns:ns3="c4d9f01c-59b6-4ce3-91c8-0361d6490bdf" targetNamespace="http://schemas.microsoft.com/office/2006/metadata/properties" ma:root="true" ma:fieldsID="90b7ab4a3c7d1b04f99827a03047396d" ns3:_="">
    <xsd:import namespace="c4d9f01c-59b6-4ce3-91c8-0361d6490bdf"/>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ystemTags" minOccurs="0"/>
                <xsd:element ref="ns3:MediaServiceGenerationTime" minOccurs="0"/>
                <xsd:element ref="ns3:MediaServiceEventHashCode" minOccurs="0"/>
                <xsd:element ref="ns3:MediaLengthInSeconds" minOccurs="0"/>
                <xsd:element ref="ns3:MediaServiceDateTaken"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d9f01c-59b6-4ce3-91c8-0361d6490bd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ystemTags" ma:index="11" nillable="true" ma:displayName="MediaServiceSystemTags" ma:hidden="true" ma:internalName="MediaServiceSystemTags"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26297C-B6AD-4CF8-B42E-6E41EBA29666}">
  <ds:schemaRefs>
    <ds:schemaRef ds:uri="http://schemas.microsoft.com/sharepoint/v3/contenttype/forms"/>
  </ds:schemaRefs>
</ds:datastoreItem>
</file>

<file path=customXml/itemProps2.xml><?xml version="1.0" encoding="utf-8"?>
<ds:datastoreItem xmlns:ds="http://schemas.openxmlformats.org/officeDocument/2006/customXml" ds:itemID="{CCBB6B8E-14C9-431F-ABDF-2BE59494EB62}">
  <ds:schemaRefs>
    <ds:schemaRef ds:uri="http://schemas.microsoft.com/office/2006/documentManagement/types"/>
    <ds:schemaRef ds:uri="http://purl.org/dc/elements/1.1/"/>
    <ds:schemaRef ds:uri="http://purl.org/dc/terms/"/>
    <ds:schemaRef ds:uri="http://www.w3.org/XML/1998/namespace"/>
    <ds:schemaRef ds:uri="http://purl.org/dc/dcmitype/"/>
    <ds:schemaRef ds:uri="http://schemas.openxmlformats.org/package/2006/metadata/core-properties"/>
    <ds:schemaRef ds:uri="http://schemas.microsoft.com/office/infopath/2007/PartnerControls"/>
    <ds:schemaRef ds:uri="c4d9f01c-59b6-4ce3-91c8-0361d6490bdf"/>
    <ds:schemaRef ds:uri="http://schemas.microsoft.com/office/2006/metadata/properties"/>
  </ds:schemaRefs>
</ds:datastoreItem>
</file>

<file path=customXml/itemProps3.xml><?xml version="1.0" encoding="utf-8"?>
<ds:datastoreItem xmlns:ds="http://schemas.openxmlformats.org/officeDocument/2006/customXml" ds:itemID="{54D1C3B1-05AB-4404-9706-B26BA6358E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d9f01c-59b6-4ce3-91c8-0361d6490b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3798</TotalTime>
  <Words>3236</Words>
  <Application>Microsoft Office PowerPoint</Application>
  <PresentationFormat>Grand écran</PresentationFormat>
  <Paragraphs>410</Paragraphs>
  <Slides>46</Slides>
  <Notes>46</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46</vt:i4>
      </vt:variant>
    </vt:vector>
  </HeadingPairs>
  <TitlesOfParts>
    <vt:vector size="53" baseType="lpstr">
      <vt:lpstr>Abril Fatface</vt:lpstr>
      <vt:lpstr>Arial</vt:lpstr>
      <vt:lpstr>Calibri</vt:lpstr>
      <vt:lpstr>Calibri Light</vt:lpstr>
      <vt:lpstr>proxima-nova</vt:lpstr>
      <vt:lpstr>Wingdings</vt:lpstr>
      <vt:lpstr>Thème Office</vt:lpstr>
      <vt:lpstr>BIOCHIMIE STRUCTURALE</vt:lpstr>
      <vt:lpstr>PLAN</vt:lpstr>
      <vt:lpstr>Généralités </vt:lpstr>
      <vt:lpstr>Généralités </vt:lpstr>
      <vt:lpstr>Classification Générale </vt:lpstr>
      <vt:lpstr>Classification des Monosaccharides</vt:lpstr>
      <vt:lpstr>Présentation PowerPoint</vt:lpstr>
      <vt:lpstr>Classification générale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Seuls les oses à 5 ou 6 carbones donnent des formes cycliques stables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BIOCHIMIE STRUCTURALE</dc:title>
  <dc:creator>Abdallah BELHAMRA</dc:creator>
  <cp:lastModifiedBy>Abdallah BELHAMRA</cp:lastModifiedBy>
  <cp:revision>9</cp:revision>
  <dcterms:created xsi:type="dcterms:W3CDTF">2023-11-16T15:10:24Z</dcterms:created>
  <dcterms:modified xsi:type="dcterms:W3CDTF">2023-11-29T14:19:22Z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2023-11-16T15:10:24Z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ab55769b-2555-4ea7-8a13-b4f186caa820</vt:lpwstr>
  </property>
  <property fmtid="{D5CDD505-2E9C-101B-9397-08002B2CF9AE}" pid="7" name="MSIP_Label_defa4170-0d19-0005-0004-bc88714345d2_ActionId">
    <vt:lpwstr>1b074e15-4504-478d-9bbd-53948320f02b</vt:lpwstr>
  </property>
  <property fmtid="{D5CDD505-2E9C-101B-9397-08002B2CF9AE}" pid="8" name="MSIP_Label_defa4170-0d19-0005-0004-bc88714345d2_ContentBits">
    <vt:lpwstr>0</vt:lpwstr>
  </property>
  <property fmtid="{D5CDD505-2E9C-101B-9397-08002B2CF9AE}" pid="9" name="ContentTypeId">
    <vt:lpwstr>0x010100E95A6D7EDC12884B95C1991D806573F6</vt:lpwstr>
  </property>
</Properties>
</file>